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915" r:id="rId3"/>
    <p:sldId id="2145703727" r:id="rId4"/>
    <p:sldId id="2145703705" r:id="rId5"/>
    <p:sldId id="2145703706" r:id="rId6"/>
    <p:sldId id="2145703714" r:id="rId7"/>
    <p:sldId id="2145703718" r:id="rId8"/>
    <p:sldId id="2145703732" r:id="rId9"/>
    <p:sldId id="2145703709" r:id="rId10"/>
    <p:sldId id="2145703713" r:id="rId11"/>
    <p:sldId id="2145703726" r:id="rId12"/>
    <p:sldId id="2145703708" r:id="rId13"/>
    <p:sldId id="2145703733" r:id="rId14"/>
    <p:sldId id="2145703710" r:id="rId15"/>
    <p:sldId id="2145703715" r:id="rId16"/>
    <p:sldId id="2145703729" r:id="rId17"/>
    <p:sldId id="2145703731" r:id="rId18"/>
    <p:sldId id="2145703711" r:id="rId19"/>
    <p:sldId id="214570371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FFD54F"/>
    <a:srgbClr val="FEC200"/>
    <a:srgbClr val="FFC409"/>
    <a:srgbClr val="FFC50D"/>
    <a:srgbClr val="FFC305"/>
    <a:srgbClr val="FFC91D"/>
    <a:srgbClr val="FFC611"/>
    <a:srgbClr val="FFCD2F"/>
    <a:srgbClr val="FFC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>
        <p:scale>
          <a:sx n="80" d="100"/>
          <a:sy n="80" d="100"/>
        </p:scale>
        <p:origin x="-1698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45D52-9392-41CF-9A73-3E4A65540790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FBB2F-2505-47C8-8243-24D47AC56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1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  <a:defRPr/>
            </a:pPr>
            <a:r>
              <a:rPr lang="de-DE" dirty="0"/>
              <a:t>Hello Dear </a:t>
            </a:r>
            <a:r>
              <a:rPr lang="de-DE" dirty="0" err="1"/>
              <a:t>collegues</a:t>
            </a:r>
            <a:r>
              <a:rPr lang="de-DE" dirty="0"/>
              <a:t>,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GB, </a:t>
            </a:r>
            <a:r>
              <a:rPr lang="de-DE" dirty="0" err="1"/>
              <a:t>I‘m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GBM on </a:t>
            </a:r>
            <a:r>
              <a:rPr lang="de-DE" dirty="0" err="1"/>
              <a:t>persil</a:t>
            </a:r>
            <a:r>
              <a:rPr lang="de-DE" dirty="0"/>
              <a:t> and </a:t>
            </a:r>
            <a:r>
              <a:rPr lang="de-DE" dirty="0" err="1"/>
              <a:t>today</a:t>
            </a:r>
            <a:r>
              <a:rPr lang="de-DE" dirty="0"/>
              <a:t> </a:t>
            </a:r>
            <a:r>
              <a:rPr lang="de-DE" dirty="0" err="1"/>
              <a:t>I‘ll</a:t>
            </a:r>
            <a:r>
              <a:rPr lang="de-DE" dirty="0"/>
              <a:t> </a:t>
            </a:r>
            <a:r>
              <a:rPr lang="de-DE" dirty="0" err="1"/>
              <a:t>guide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HDD and Persil </a:t>
            </a:r>
            <a:r>
              <a:rPr lang="de-DE" dirty="0" err="1"/>
              <a:t>slides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11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could see on this slide HDD  General part consists of 4 biggest points – total market overview, than – focus on Caps segments and our results and plans in it. After that I’ll give you an update on the powder compaction project status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53DDD-1762-4278-88E8-0A18E0152C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09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you could see on this slide HDD  General part consists of 4 biggest points – total market overview, than – focus on Caps segments and our results and plans in it. After that I’ll give you an update on the powder compaction project status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53DDD-1762-4278-88E8-0A18E0152C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4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DEE0E3-C6BD-4A1F-AC97-2CC49BC31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6F14B65-D55E-4990-896A-F64298859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6B2A90-4742-4E9A-B561-631F0FD0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BE7653-AB8F-4100-9BE8-4E4B5E73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F07E6A-EFB1-4DE8-A9F2-DB84864C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9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D104B-A04F-4FFE-AC7E-BA00EFA5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EE6913-03FF-4681-960B-AFE6C0FE0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363C50-71C8-49DD-A3CE-0C643A21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7A5F23-0262-40B4-AF97-51338E7E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F45CCF-7CC1-4B68-8A7C-70AABAAC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41EB850-AB9C-4DF3-AE98-0703E900F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6AF4784-5EB9-4A59-86BA-DD9195C29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D01985-5007-46DA-BD10-C74600B9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6C77C5-A875-4FA0-8DAE-4DD5B722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4DF426-C98D-4CA8-8138-39E95620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1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25">
            <a:extLst>
              <a:ext uri="{FF2B5EF4-FFF2-40B4-BE49-F238E27FC236}">
                <a16:creationId xmlns="" xmlns:a16="http://schemas.microsoft.com/office/drawing/2014/main" id="{4BE47ADE-CF23-C54C-BE11-ED98DDD67F53}"/>
              </a:ext>
            </a:extLst>
          </p:cNvPr>
          <p:cNvSpPr/>
          <p:nvPr userDrawn="1"/>
        </p:nvSpPr>
        <p:spPr>
          <a:xfrm>
            <a:off x="0" y="1"/>
            <a:ext cx="12192000" cy="2311745"/>
          </a:xfrm>
          <a:prstGeom prst="rect">
            <a:avLst/>
          </a:prstGeom>
          <a:solidFill>
            <a:srgbClr val="FEC2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4" tIns="45691" rIns="91384" bIns="456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12" name="Gleichschenkliges Dreieck 26">
            <a:extLst>
              <a:ext uri="{FF2B5EF4-FFF2-40B4-BE49-F238E27FC236}">
                <a16:creationId xmlns="" xmlns:a16="http://schemas.microsoft.com/office/drawing/2014/main" id="{07E4EE0E-1F46-6840-8699-E98AED9B483A}"/>
              </a:ext>
            </a:extLst>
          </p:cNvPr>
          <p:cNvSpPr/>
          <p:nvPr/>
        </p:nvSpPr>
        <p:spPr>
          <a:xfrm rot="5400000">
            <a:off x="-417572" y="1891747"/>
            <a:ext cx="1649327" cy="820572"/>
          </a:xfrm>
          <a:prstGeom prst="triangle">
            <a:avLst>
              <a:gd name="adj" fmla="val 5024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Gleichschenkliges Dreieck 8">
            <a:extLst>
              <a:ext uri="{FF2B5EF4-FFF2-40B4-BE49-F238E27FC236}">
                <a16:creationId xmlns="" xmlns:a16="http://schemas.microsoft.com/office/drawing/2014/main" id="{055A6BEB-B24B-AE40-BA26-1C02D5675F55}"/>
              </a:ext>
            </a:extLst>
          </p:cNvPr>
          <p:cNvSpPr/>
          <p:nvPr/>
        </p:nvSpPr>
        <p:spPr>
          <a:xfrm rot="16200000" flipV="1">
            <a:off x="-4296" y="2306168"/>
            <a:ext cx="821632" cy="819427"/>
          </a:xfrm>
          <a:custGeom>
            <a:avLst/>
            <a:gdLst>
              <a:gd name="connsiteX0" fmla="*/ 0 w 6284026"/>
              <a:gd name="connsiteY0" fmla="*/ 2895600 h 2895600"/>
              <a:gd name="connsiteX1" fmla="*/ 3052026 w 6284026"/>
              <a:gd name="connsiteY1" fmla="*/ 0 h 2895600"/>
              <a:gd name="connsiteX2" fmla="*/ 6284026 w 6284026"/>
              <a:gd name="connsiteY2" fmla="*/ 2895600 h 2895600"/>
              <a:gd name="connsiteX3" fmla="*/ 0 w 6284026"/>
              <a:gd name="connsiteY3" fmla="*/ 2895600 h 2895600"/>
              <a:gd name="connsiteX0" fmla="*/ 0 w 3064576"/>
              <a:gd name="connsiteY0" fmla="*/ 2895600 h 2895600"/>
              <a:gd name="connsiteX1" fmla="*/ 3052026 w 3064576"/>
              <a:gd name="connsiteY1" fmla="*/ 0 h 2895600"/>
              <a:gd name="connsiteX2" fmla="*/ 3064576 w 3064576"/>
              <a:gd name="connsiteY2" fmla="*/ 2895600 h 2895600"/>
              <a:gd name="connsiteX3" fmla="*/ 0 w 3064576"/>
              <a:gd name="connsiteY3" fmla="*/ 2895600 h 2895600"/>
              <a:gd name="connsiteX0" fmla="*/ 0 w 3064576"/>
              <a:gd name="connsiteY0" fmla="*/ 2899640 h 2899640"/>
              <a:gd name="connsiteX1" fmla="*/ 3056127 w 3064576"/>
              <a:gd name="connsiteY1" fmla="*/ 0 h 2899640"/>
              <a:gd name="connsiteX2" fmla="*/ 3064576 w 3064576"/>
              <a:gd name="connsiteY2" fmla="*/ 2899640 h 2899640"/>
              <a:gd name="connsiteX3" fmla="*/ 0 w 3064576"/>
              <a:gd name="connsiteY3" fmla="*/ 2899640 h 2899640"/>
              <a:gd name="connsiteX0" fmla="*/ 0 w 3065564"/>
              <a:gd name="connsiteY0" fmla="*/ 2891556 h 2891556"/>
              <a:gd name="connsiteX1" fmla="*/ 3064327 w 3065564"/>
              <a:gd name="connsiteY1" fmla="*/ 1 h 2891556"/>
              <a:gd name="connsiteX2" fmla="*/ 3064576 w 3065564"/>
              <a:gd name="connsiteY2" fmla="*/ 2891556 h 2891556"/>
              <a:gd name="connsiteX3" fmla="*/ 0 w 3065564"/>
              <a:gd name="connsiteY3" fmla="*/ 2891556 h 289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564" h="2891556">
                <a:moveTo>
                  <a:pt x="0" y="2891556"/>
                </a:moveTo>
                <a:lnTo>
                  <a:pt x="3064327" y="1"/>
                </a:lnTo>
                <a:cubicBezTo>
                  <a:pt x="3068510" y="965201"/>
                  <a:pt x="3060393" y="1926356"/>
                  <a:pt x="3064576" y="2891556"/>
                </a:cubicBezTo>
                <a:lnTo>
                  <a:pt x="0" y="2891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B98C0C12-F2CA-2E4D-89DC-0046C9EF3C3D}"/>
              </a:ext>
            </a:extLst>
          </p:cNvPr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1007535" y="732762"/>
            <a:ext cx="10176933" cy="815839"/>
          </a:xfrm>
        </p:spPr>
        <p:txBody>
          <a:bodyPr anchor="b"/>
          <a:lstStyle>
            <a:lvl1pPr algn="l">
              <a:lnSpc>
                <a:spcPct val="75000"/>
              </a:lnSpc>
              <a:defRPr sz="4264" b="0" i="0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C3983202-D599-CF4F-BFFE-4BD5D7E24A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003200" y="6368094"/>
            <a:ext cx="4731059" cy="1616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defRPr sz="1066" b="0" i="0" smtClean="0">
                <a:solidFill>
                  <a:srgbClr val="5F697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>
              <a:defRPr/>
            </a:pPr>
            <a:endParaRPr lang="en-US" dirty="0"/>
          </a:p>
        </p:txBody>
      </p:sp>
      <p:sp>
        <p:nvSpPr>
          <p:cNvPr id="23" name="Slide Number Placeholder 1">
            <a:extLst>
              <a:ext uri="{FF2B5EF4-FFF2-40B4-BE49-F238E27FC236}">
                <a16:creationId xmlns="" xmlns:a16="http://schemas.microsoft.com/office/drawing/2014/main" id="{8037812F-9476-EC42-B01A-8D614D6A2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1392" y="6357304"/>
            <a:ext cx="1409237" cy="1671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algn="r">
              <a:defRPr lang="de-DE" sz="1066" b="0" i="0" smtClean="0">
                <a:solidFill>
                  <a:srgbClr val="5F697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3921A94-2C06-EF44-A870-A48BF422AD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4" name="Date Placeholder 3">
            <a:extLst>
              <a:ext uri="{FF2B5EF4-FFF2-40B4-BE49-F238E27FC236}">
                <a16:creationId xmlns="" xmlns:a16="http://schemas.microsoft.com/office/drawing/2014/main" id="{69898041-F0BA-AA43-AF93-BD28523A7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6908" y="6357304"/>
            <a:ext cx="1690365" cy="1671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en-US" sz="1066" b="0" i="0" smtClean="0">
                <a:solidFill>
                  <a:srgbClr val="5F697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90466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8DC8A88-6AF1-DE47-828F-F8A405BF1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17"/>
            <a:ext cx="12192000" cy="68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6"/>
          <p:cNvCxnSpPr>
            <a:cxnSpLocks noChangeShapeType="1"/>
          </p:cNvCxnSpPr>
          <p:nvPr userDrawn="1"/>
        </p:nvCxnSpPr>
        <p:spPr bwMode="auto">
          <a:xfrm>
            <a:off x="719139" y="3176588"/>
            <a:ext cx="0" cy="2498725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750"/>
            <a:ext cx="709613" cy="3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1425" y="3285028"/>
            <a:ext cx="10273043" cy="1535697"/>
          </a:xfrm>
        </p:spPr>
        <p:txBody>
          <a:bodyPr/>
          <a:lstStyle>
            <a:lvl1pPr>
              <a:lnSpc>
                <a:spcPct val="75000"/>
              </a:lnSpc>
              <a:defRPr sz="6397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7633" y="4964696"/>
            <a:ext cx="10176835" cy="81583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2488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(ku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6"/>
          <p:cNvCxnSpPr>
            <a:cxnSpLocks noChangeShapeType="1"/>
          </p:cNvCxnSpPr>
          <p:nvPr userDrawn="1"/>
        </p:nvCxnSpPr>
        <p:spPr bwMode="auto">
          <a:xfrm>
            <a:off x="719139" y="3176587"/>
            <a:ext cx="0" cy="173990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750"/>
            <a:ext cx="709613" cy="3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1425" y="3285030"/>
            <a:ext cx="10273043" cy="671867"/>
          </a:xfrm>
        </p:spPr>
        <p:txBody>
          <a:bodyPr/>
          <a:lstStyle>
            <a:lvl1pPr>
              <a:lnSpc>
                <a:spcPct val="75000"/>
              </a:lnSpc>
              <a:defRPr sz="6397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7633" y="4100867"/>
            <a:ext cx="10176835" cy="81583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633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(mi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6"/>
          <p:cNvCxnSpPr>
            <a:cxnSpLocks noChangeShapeType="1"/>
          </p:cNvCxnSpPr>
          <p:nvPr userDrawn="1"/>
        </p:nvCxnSpPr>
        <p:spPr bwMode="auto">
          <a:xfrm>
            <a:off x="719139" y="1208089"/>
            <a:ext cx="0" cy="1741486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750"/>
            <a:ext cx="709613" cy="3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1425" y="1317417"/>
            <a:ext cx="10273043" cy="671867"/>
          </a:xfrm>
        </p:spPr>
        <p:txBody>
          <a:bodyPr/>
          <a:lstStyle>
            <a:lvl1pPr>
              <a:lnSpc>
                <a:spcPct val="75000"/>
              </a:lnSpc>
              <a:defRPr sz="6397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7633" y="2133256"/>
            <a:ext cx="10176835" cy="81583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350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r Verbinder 6"/>
          <p:cNvCxnSpPr>
            <a:cxnSpLocks noChangeShapeType="1"/>
          </p:cNvCxnSpPr>
          <p:nvPr userDrawn="1"/>
        </p:nvCxnSpPr>
        <p:spPr bwMode="auto">
          <a:xfrm>
            <a:off x="719139" y="1208089"/>
            <a:ext cx="0" cy="1741486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750"/>
            <a:ext cx="709613" cy="3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1424" y="1317417"/>
            <a:ext cx="7776864" cy="671867"/>
          </a:xfrm>
        </p:spPr>
        <p:txBody>
          <a:bodyPr/>
          <a:lstStyle>
            <a:lvl1pPr>
              <a:lnSpc>
                <a:spcPct val="75000"/>
              </a:lnSpc>
              <a:defRPr sz="6397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7633" y="2133256"/>
            <a:ext cx="7680656" cy="81583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078553" y="3429000"/>
            <a:ext cx="2598297" cy="2591488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8"/>
          </p:nvPr>
        </p:nvSpPr>
        <p:spPr>
          <a:xfrm>
            <a:off x="7515151" y="4781950"/>
            <a:ext cx="3669317" cy="1238538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9"/>
          </p:nvPr>
        </p:nvSpPr>
        <p:spPr>
          <a:xfrm>
            <a:off x="4799858" y="3429002"/>
            <a:ext cx="2598727" cy="2597034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21"/>
          </p:nvPr>
        </p:nvSpPr>
        <p:spPr>
          <a:xfrm>
            <a:off x="8873412" y="2089847"/>
            <a:ext cx="2311057" cy="2597038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2"/>
          </p:nvPr>
        </p:nvSpPr>
        <p:spPr>
          <a:xfrm>
            <a:off x="719668" y="3429000"/>
            <a:ext cx="1238885" cy="1238538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4"/>
          </p:nvPr>
        </p:nvSpPr>
        <p:spPr>
          <a:xfrm>
            <a:off x="8874299" y="731352"/>
            <a:ext cx="2310168" cy="1238534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5"/>
          </p:nvPr>
        </p:nvSpPr>
        <p:spPr>
          <a:xfrm>
            <a:off x="7515151" y="3429000"/>
            <a:ext cx="1238919" cy="1238534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27"/>
          </p:nvPr>
        </p:nvSpPr>
        <p:spPr>
          <a:xfrm>
            <a:off x="719667" y="4781951"/>
            <a:ext cx="1239676" cy="1238538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8318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>
            <a:cxnSpLocks noChangeShapeType="1"/>
          </p:cNvCxnSpPr>
          <p:nvPr userDrawn="1"/>
        </p:nvCxnSpPr>
        <p:spPr bwMode="auto">
          <a:xfrm>
            <a:off x="719139" y="1208089"/>
            <a:ext cx="0" cy="1741486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750"/>
            <a:ext cx="709613" cy="3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1423" y="1317417"/>
            <a:ext cx="10273044" cy="671867"/>
          </a:xfrm>
        </p:spPr>
        <p:txBody>
          <a:bodyPr/>
          <a:lstStyle>
            <a:lvl1pPr>
              <a:lnSpc>
                <a:spcPct val="75000"/>
              </a:lnSpc>
              <a:defRPr sz="6397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7634" y="2133256"/>
            <a:ext cx="10176833" cy="81583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10400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2"/>
          </p:nvPr>
        </p:nvSpPr>
        <p:spPr>
          <a:xfrm>
            <a:off x="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3"/>
          </p:nvPr>
        </p:nvSpPr>
        <p:spPr>
          <a:xfrm>
            <a:off x="820800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717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6"/>
          <p:cNvCxnSpPr>
            <a:cxnSpLocks noChangeShapeType="1"/>
          </p:cNvCxnSpPr>
          <p:nvPr userDrawn="1"/>
        </p:nvCxnSpPr>
        <p:spPr bwMode="auto">
          <a:xfrm>
            <a:off x="719139" y="1208089"/>
            <a:ext cx="0" cy="1741486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750"/>
            <a:ext cx="709613" cy="3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1423" y="1317417"/>
            <a:ext cx="10273044" cy="671867"/>
          </a:xfrm>
        </p:spPr>
        <p:txBody>
          <a:bodyPr/>
          <a:lstStyle>
            <a:lvl1pPr>
              <a:lnSpc>
                <a:spcPct val="75000"/>
              </a:lnSpc>
              <a:defRPr sz="6397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7634" y="2133256"/>
            <a:ext cx="10176833" cy="81583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/>
          </p:nvPr>
        </p:nvSpPr>
        <p:spPr>
          <a:xfrm>
            <a:off x="8832467" y="3045236"/>
            <a:ext cx="2352000" cy="1439556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2"/>
          </p:nvPr>
        </p:nvSpPr>
        <p:spPr>
          <a:xfrm>
            <a:off x="6384032" y="3045236"/>
            <a:ext cx="2352000" cy="1439556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3"/>
          </p:nvPr>
        </p:nvSpPr>
        <p:spPr>
          <a:xfrm>
            <a:off x="6384032" y="4580503"/>
            <a:ext cx="2352000" cy="1439556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4"/>
          </p:nvPr>
        </p:nvSpPr>
        <p:spPr>
          <a:xfrm>
            <a:off x="8834815" y="4580503"/>
            <a:ext cx="2352000" cy="1439556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580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14104B-CF5F-46AD-8C46-C9FE6F19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72087B-EAEE-4BE6-B7B2-25448A819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E4FED4-53BC-414F-AEC4-ED7D06B5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904CE0-B6D0-4712-A9DC-1449C76D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2E702A-CF14-4783-B31C-4E3ED5AB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13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863601" y="1413498"/>
            <a:ext cx="10320867" cy="4606562"/>
          </a:xfrm>
        </p:spPr>
        <p:txBody>
          <a:bodyPr/>
          <a:lstStyle>
            <a:lvl1pPr marL="355368" indent="-355368">
              <a:spcAft>
                <a:spcPts val="800"/>
              </a:spcAft>
              <a:buClrTx/>
              <a:buSzPct val="100000"/>
              <a:buFont typeface="+mj-lt"/>
              <a:buAutoNum type="arabicPeriod"/>
              <a:defRPr b="0">
                <a:solidFill>
                  <a:schemeClr val="accent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3870755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ildplatzhalter 2"/>
          <p:cNvSpPr>
            <a:spLocks noGrp="1"/>
          </p:cNvSpPr>
          <p:nvPr>
            <p:ph type="pic" sz="quarter" idx="32"/>
          </p:nvPr>
        </p:nvSpPr>
        <p:spPr>
          <a:xfrm>
            <a:off x="8112225" y="1413497"/>
            <a:ext cx="3072243" cy="1343585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2" name="Textplatzhalter 23"/>
          <p:cNvSpPr>
            <a:spLocks noGrp="1"/>
          </p:cNvSpPr>
          <p:nvPr>
            <p:ph type="body" sz="quarter" idx="33"/>
          </p:nvPr>
        </p:nvSpPr>
        <p:spPr>
          <a:xfrm>
            <a:off x="719668" y="1413497"/>
            <a:ext cx="7296547" cy="1343585"/>
          </a:xfrm>
          <a:solidFill>
            <a:schemeClr val="accent5"/>
          </a:solidFill>
          <a:ln>
            <a:noFill/>
          </a:ln>
          <a:effectLst/>
        </p:spPr>
        <p:txBody>
          <a:bodyPr lIns="216000" tIns="72009" rIns="72009" bIns="72000" anchor="ctr"/>
          <a:lstStyle>
            <a:lvl1pPr marL="0" indent="0">
              <a:spcAft>
                <a:spcPts val="0"/>
              </a:spcAft>
              <a:buNone/>
              <a:defRPr lang="de-DE" sz="2398" b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34"/>
          </p:nvPr>
        </p:nvSpPr>
        <p:spPr>
          <a:xfrm>
            <a:off x="8112225" y="2853214"/>
            <a:ext cx="3072243" cy="1343585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36"/>
          </p:nvPr>
        </p:nvSpPr>
        <p:spPr>
          <a:xfrm>
            <a:off x="719668" y="2853214"/>
            <a:ext cx="7296547" cy="1343585"/>
          </a:xfrm>
          <a:solidFill>
            <a:schemeClr val="accent5"/>
          </a:solidFill>
          <a:ln>
            <a:noFill/>
          </a:ln>
          <a:effectLst/>
        </p:spPr>
        <p:txBody>
          <a:bodyPr lIns="216000" tIns="72009" rIns="72009" bIns="72000" anchor="ctr"/>
          <a:lstStyle>
            <a:lvl1pPr marL="0" indent="0">
              <a:spcAft>
                <a:spcPts val="0"/>
              </a:spcAft>
              <a:buNone/>
              <a:defRPr lang="de-DE" sz="2398" b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37"/>
          </p:nvPr>
        </p:nvSpPr>
        <p:spPr>
          <a:xfrm>
            <a:off x="8112225" y="4292928"/>
            <a:ext cx="3072243" cy="1343585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33" name="Textplatzhalter 23"/>
          <p:cNvSpPr>
            <a:spLocks noGrp="1"/>
          </p:cNvSpPr>
          <p:nvPr>
            <p:ph type="body" sz="quarter" idx="39"/>
          </p:nvPr>
        </p:nvSpPr>
        <p:spPr>
          <a:xfrm>
            <a:off x="719668" y="4292928"/>
            <a:ext cx="7296547" cy="1343585"/>
          </a:xfrm>
          <a:solidFill>
            <a:schemeClr val="accent5"/>
          </a:solidFill>
          <a:ln>
            <a:noFill/>
          </a:ln>
          <a:effectLst/>
        </p:spPr>
        <p:txBody>
          <a:bodyPr lIns="216000" tIns="72009" rIns="72009" bIns="72000" anchor="ctr"/>
          <a:lstStyle>
            <a:lvl1pPr marL="0" indent="0">
              <a:spcAft>
                <a:spcPts val="0"/>
              </a:spcAft>
              <a:buNone/>
              <a:defRPr lang="de-DE" sz="2398" b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4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2463363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719660" y="1413497"/>
            <a:ext cx="3408000" cy="4222736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108000" bIns="10800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8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4248064" y="1413497"/>
            <a:ext cx="3408000" cy="4222736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108000" bIns="10800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8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platzhalter 15"/>
          <p:cNvSpPr>
            <a:spLocks noGrp="1"/>
          </p:cNvSpPr>
          <p:nvPr>
            <p:ph type="body" sz="quarter" idx="20"/>
          </p:nvPr>
        </p:nvSpPr>
        <p:spPr>
          <a:xfrm>
            <a:off x="7776469" y="1413497"/>
            <a:ext cx="3408000" cy="4222736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108000" bIns="10800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8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719668" y="4582753"/>
            <a:ext cx="3408000" cy="1053480"/>
          </a:xfrm>
        </p:spPr>
        <p:txBody>
          <a:bodyPr rIns="144000" bIns="36000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6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platzhalter 15"/>
          <p:cNvSpPr>
            <a:spLocks noGrp="1"/>
          </p:cNvSpPr>
          <p:nvPr>
            <p:ph type="body" sz="quarter" idx="16"/>
          </p:nvPr>
        </p:nvSpPr>
        <p:spPr>
          <a:xfrm>
            <a:off x="4248064" y="4582753"/>
            <a:ext cx="3408000" cy="1053480"/>
          </a:xfrm>
        </p:spPr>
        <p:txBody>
          <a:bodyPr rIns="144000" bIns="36000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6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7776467" y="4582753"/>
            <a:ext cx="3408000" cy="1053480"/>
          </a:xfrm>
        </p:spPr>
        <p:txBody>
          <a:bodyPr rIns="144000" bIns="36000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6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1646374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719664" y="1413497"/>
            <a:ext cx="3408000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8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4248064" y="1413497"/>
            <a:ext cx="3408000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8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platzhalter 15"/>
          <p:cNvSpPr>
            <a:spLocks noGrp="1"/>
          </p:cNvSpPr>
          <p:nvPr>
            <p:ph type="body" sz="quarter" idx="20"/>
          </p:nvPr>
        </p:nvSpPr>
        <p:spPr>
          <a:xfrm>
            <a:off x="7776462" y="1413497"/>
            <a:ext cx="3408007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8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719668" y="2421186"/>
            <a:ext cx="3408000" cy="1055674"/>
          </a:xfrm>
        </p:spPr>
        <p:txBody>
          <a:bodyPr rIns="144000" bIns="36000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6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platzhalter 15"/>
          <p:cNvSpPr>
            <a:spLocks noGrp="1"/>
          </p:cNvSpPr>
          <p:nvPr>
            <p:ph type="body" sz="quarter" idx="16"/>
          </p:nvPr>
        </p:nvSpPr>
        <p:spPr>
          <a:xfrm>
            <a:off x="4248064" y="2421186"/>
            <a:ext cx="3408000" cy="1055674"/>
          </a:xfrm>
        </p:spPr>
        <p:txBody>
          <a:bodyPr rIns="144000" bIns="36000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6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7776462" y="2421186"/>
            <a:ext cx="3408007" cy="1055674"/>
          </a:xfrm>
        </p:spPr>
        <p:txBody>
          <a:bodyPr rIns="144000" bIns="36000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6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21"/>
          </p:nvPr>
        </p:nvSpPr>
        <p:spPr>
          <a:xfrm>
            <a:off x="719664" y="3573299"/>
            <a:ext cx="3408000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8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22"/>
          </p:nvPr>
        </p:nvSpPr>
        <p:spPr>
          <a:xfrm>
            <a:off x="4248064" y="3573299"/>
            <a:ext cx="3408000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8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23"/>
          </p:nvPr>
        </p:nvSpPr>
        <p:spPr>
          <a:xfrm>
            <a:off x="7776462" y="3573299"/>
            <a:ext cx="3408007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8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24"/>
          </p:nvPr>
        </p:nvSpPr>
        <p:spPr>
          <a:xfrm>
            <a:off x="719668" y="4580988"/>
            <a:ext cx="3408000" cy="1055674"/>
          </a:xfrm>
        </p:spPr>
        <p:txBody>
          <a:bodyPr rIns="144000" bIns="36000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6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25"/>
          </p:nvPr>
        </p:nvSpPr>
        <p:spPr>
          <a:xfrm>
            <a:off x="4248064" y="4580988"/>
            <a:ext cx="3408000" cy="1055674"/>
          </a:xfrm>
        </p:spPr>
        <p:txBody>
          <a:bodyPr rIns="144000" bIns="36000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6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6"/>
          </p:nvPr>
        </p:nvSpPr>
        <p:spPr>
          <a:xfrm>
            <a:off x="7776462" y="4580988"/>
            <a:ext cx="3408007" cy="1055674"/>
          </a:xfrm>
        </p:spPr>
        <p:txBody>
          <a:bodyPr rIns="144000" bIns="36000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6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17" name="Datumsplatzhalt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ußzeilenplatzhalt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4062431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3169822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600" y="1413497"/>
            <a:ext cx="4992000" cy="4606562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6191251" y="1413497"/>
            <a:ext cx="4992760" cy="4606562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1548060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1244053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/>
          <p:nvPr userDrawn="1"/>
        </p:nvSpPr>
        <p:spPr bwMode="gray">
          <a:xfrm>
            <a:off x="574676" y="214315"/>
            <a:ext cx="288925" cy="6715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926" tIns="62362" rIns="119926" bIns="62362"/>
          <a:lstStyle/>
          <a:p>
            <a:pPr defTabSz="1218408" eaLnBrk="1" hangingPunct="1">
              <a:lnSpc>
                <a:spcPct val="105000"/>
              </a:lnSpc>
              <a:buClr>
                <a:schemeClr val="tx2"/>
              </a:buClr>
              <a:buSzPct val="120000"/>
              <a:defRPr/>
            </a:pPr>
            <a:endParaRPr lang="en-US" sz="2133"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399" y="1941873"/>
            <a:ext cx="10513069" cy="4078188"/>
          </a:xfrm>
        </p:spPr>
        <p:txBody>
          <a:bodyPr/>
          <a:lstStyle>
            <a:lvl1pPr marL="478055" indent="-478055">
              <a:lnSpc>
                <a:spcPts val="7328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›"/>
              <a:defRPr sz="6397" b="0">
                <a:solidFill>
                  <a:schemeClr val="accent6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1716010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5"/>
          <p:cNvSpPr/>
          <p:nvPr userDrawn="1"/>
        </p:nvSpPr>
        <p:spPr bwMode="gray">
          <a:xfrm>
            <a:off x="574676" y="214315"/>
            <a:ext cx="288925" cy="6715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926" tIns="62362" rIns="119926" bIns="62362"/>
          <a:lstStyle/>
          <a:p>
            <a:pPr defTabSz="1218408" eaLnBrk="1" hangingPunct="1">
              <a:lnSpc>
                <a:spcPct val="105000"/>
              </a:lnSpc>
              <a:buClr>
                <a:schemeClr val="tx2"/>
              </a:buClr>
              <a:buSzPct val="120000"/>
              <a:defRPr/>
            </a:pPr>
            <a:endParaRPr lang="en-US" sz="2133"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1941873"/>
            <a:ext cx="10464800" cy="4078188"/>
          </a:xfrm>
        </p:spPr>
        <p:txBody>
          <a:bodyPr/>
          <a:lstStyle>
            <a:lvl1pPr marL="0" indent="0">
              <a:lnSpc>
                <a:spcPts val="7328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None/>
              <a:defRPr sz="4797" b="0">
                <a:solidFill>
                  <a:schemeClr val="accent6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3807988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/>
          <p:cNvSpPr/>
          <p:nvPr userDrawn="1"/>
        </p:nvSpPr>
        <p:spPr bwMode="gray">
          <a:xfrm>
            <a:off x="574675" y="214315"/>
            <a:ext cx="241300" cy="6715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926" tIns="62362" rIns="119926" bIns="62362"/>
          <a:lstStyle/>
          <a:p>
            <a:pPr defTabSz="1218408" eaLnBrk="1" hangingPunct="1">
              <a:lnSpc>
                <a:spcPct val="105000"/>
              </a:lnSpc>
              <a:buClr>
                <a:schemeClr val="tx2"/>
              </a:buClr>
              <a:buSzPct val="120000"/>
              <a:defRPr/>
            </a:pPr>
            <a:endParaRPr lang="en-US" sz="2133"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1" y="285268"/>
            <a:ext cx="10320867" cy="2576311"/>
          </a:xfrm>
        </p:spPr>
        <p:txBody>
          <a:bodyPr/>
          <a:lstStyle>
            <a:lvl1pPr>
              <a:defRPr sz="6397" b="1"/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77920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FE427F-AEA1-4CC4-8CE6-5C4635D6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01160B-25FE-4DC7-8AFE-3A84EF83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0C886F-EA88-47A2-A555-461EB24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0954B4-F856-41B5-995D-099FA260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12F516-8A77-4C65-ABE2-1B03EA58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88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(Multi)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/>
          </p:cNvSpPr>
          <p:nvPr>
            <p:ph sz="quarter" idx="14"/>
          </p:nvPr>
        </p:nvSpPr>
        <p:spPr>
          <a:xfrm>
            <a:off x="863600" y="1413497"/>
            <a:ext cx="6816576" cy="4606562"/>
          </a:xfrm>
          <a:solidFill>
            <a:schemeClr val="bg2"/>
          </a:solidFill>
        </p:spPr>
        <p:txBody>
          <a:bodyPr lIns="72000" tIns="36000" rIns="72000" bIns="36000"/>
          <a:lstStyle>
            <a:lvl1pPr marL="0" indent="0">
              <a:buNone/>
              <a:defRPr sz="2398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7968209" y="1413497"/>
            <a:ext cx="3216259" cy="4606562"/>
          </a:xfrm>
        </p:spPr>
        <p:txBody>
          <a:bodyPr/>
          <a:lstStyle>
            <a:lvl1pPr marL="236914" indent="-236914">
              <a:defRPr sz="2398"/>
            </a:lvl1pPr>
            <a:lvl2pPr marL="482286" indent="-245375">
              <a:defRPr sz="2398"/>
            </a:lvl2pPr>
            <a:lvl3pPr marL="719200" indent="-236914">
              <a:defRPr sz="2398"/>
            </a:lvl3pPr>
            <a:lvl4pPr marL="956112" indent="-236914">
              <a:defRPr sz="2398"/>
            </a:lvl4pPr>
            <a:lvl5pPr marL="1193024" indent="-236914">
              <a:defRPr sz="2398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1235587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(Multi) mit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863602" y="1413497"/>
            <a:ext cx="4993217" cy="4606562"/>
          </a:xfrm>
          <a:solidFill>
            <a:schemeClr val="bg2"/>
          </a:solidFill>
        </p:spPr>
        <p:txBody>
          <a:bodyPr lIns="72000" tIns="36000" rIns="72000" bIns="36000"/>
          <a:lstStyle>
            <a:lvl1pPr marL="0" indent="0">
              <a:buNone/>
              <a:defRPr sz="2398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191253" y="1413497"/>
            <a:ext cx="4993217" cy="4606562"/>
          </a:xfrm>
        </p:spPr>
        <p:txBody>
          <a:bodyPr/>
          <a:lstStyle>
            <a:lvl1pPr marL="236914" indent="-236914">
              <a:defRPr sz="2398"/>
            </a:lvl1pPr>
            <a:lvl2pPr marL="482286" indent="-245375">
              <a:defRPr sz="2398"/>
            </a:lvl2pPr>
            <a:lvl3pPr marL="719200" indent="-236914">
              <a:defRPr sz="2398"/>
            </a:lvl3pPr>
            <a:lvl4pPr marL="956112" indent="-236914">
              <a:defRPr sz="2398"/>
            </a:lvl4pPr>
            <a:lvl5pPr marL="1193024" indent="-236914">
              <a:defRPr sz="2398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1819125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mit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191253" y="1413497"/>
            <a:ext cx="4993217" cy="4606562"/>
          </a:xfrm>
        </p:spPr>
        <p:txBody>
          <a:bodyPr/>
          <a:lstStyle>
            <a:lvl1pPr marL="236914" indent="-236914">
              <a:defRPr sz="2398"/>
            </a:lvl1pPr>
            <a:lvl2pPr marL="482286" indent="-245375">
              <a:defRPr sz="2398"/>
            </a:lvl2pPr>
            <a:lvl3pPr marL="719200" indent="-236914">
              <a:defRPr sz="2398"/>
            </a:lvl3pPr>
            <a:lvl4pPr marL="956112" indent="-236914">
              <a:defRPr sz="2398"/>
            </a:lvl4pPr>
            <a:lvl5pPr marL="1193024" indent="-236914">
              <a:defRPr sz="2398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63602" y="1413497"/>
            <a:ext cx="4993217" cy="4606562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514194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(mit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63601" y="1413499"/>
            <a:ext cx="10320867" cy="4606560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3255656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20059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2410752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(Voll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1333433" y="6254469"/>
            <a:ext cx="710400" cy="39827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67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515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63781" y="1413499"/>
            <a:ext cx="5064000" cy="3937804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120565" y="1413497"/>
            <a:ext cx="5064000" cy="3937806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863781" y="5421132"/>
            <a:ext cx="5064000" cy="279314"/>
          </a:xfrm>
        </p:spPr>
        <p:txBody>
          <a:bodyPr/>
          <a:lstStyle>
            <a:lvl1pPr marL="0" indent="0">
              <a:buNone/>
              <a:defRPr sz="1598"/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6120565" y="5421132"/>
            <a:ext cx="5064000" cy="279314"/>
          </a:xfrm>
        </p:spPr>
        <p:txBody>
          <a:bodyPr/>
          <a:lstStyle>
            <a:lvl1pPr marL="0" indent="0">
              <a:buNone/>
              <a:defRPr sz="1598"/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3117387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63780" y="1413497"/>
            <a:ext cx="3312000" cy="2879798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4367989" y="1413497"/>
            <a:ext cx="3312000" cy="2879798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872199" y="1413497"/>
            <a:ext cx="3312000" cy="2879798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863781" y="4354659"/>
            <a:ext cx="3312000" cy="279314"/>
          </a:xfrm>
        </p:spPr>
        <p:txBody>
          <a:bodyPr/>
          <a:lstStyle>
            <a:lvl1pPr marL="0" indent="0">
              <a:buNone/>
              <a:defRPr sz="1598"/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367989" y="4354659"/>
            <a:ext cx="3312000" cy="279314"/>
          </a:xfrm>
        </p:spPr>
        <p:txBody>
          <a:bodyPr/>
          <a:lstStyle>
            <a:lvl1pPr marL="0" indent="0">
              <a:buNone/>
              <a:defRPr sz="1598"/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7872197" y="4354659"/>
            <a:ext cx="3312000" cy="279314"/>
          </a:xfrm>
        </p:spPr>
        <p:txBody>
          <a:bodyPr/>
          <a:lstStyle>
            <a:lvl1pPr marL="0" indent="0">
              <a:buNone/>
              <a:defRPr sz="1598"/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2436235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601" y="1413498"/>
            <a:ext cx="10320867" cy="863731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63780" y="2372051"/>
            <a:ext cx="3312000" cy="1631446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4367808" y="2372051"/>
            <a:ext cx="3312000" cy="1631446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872197" y="2372051"/>
            <a:ext cx="3312000" cy="1631446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63780" y="4210867"/>
            <a:ext cx="3312000" cy="1616634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1"/>
          </p:nvPr>
        </p:nvSpPr>
        <p:spPr>
          <a:xfrm>
            <a:off x="4367808" y="4210867"/>
            <a:ext cx="3312000" cy="1616634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2"/>
          </p:nvPr>
        </p:nvSpPr>
        <p:spPr>
          <a:xfrm>
            <a:off x="7872197" y="4210867"/>
            <a:ext cx="3312000" cy="1616634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1593925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63780" y="1415564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4367808" y="1415564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871831" y="1415564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63780" y="3813353"/>
            <a:ext cx="3312000" cy="2207135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1"/>
          </p:nvPr>
        </p:nvSpPr>
        <p:spPr>
          <a:xfrm>
            <a:off x="4367808" y="3813353"/>
            <a:ext cx="3312000" cy="2207135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2"/>
          </p:nvPr>
        </p:nvSpPr>
        <p:spPr>
          <a:xfrm>
            <a:off x="7871831" y="3813353"/>
            <a:ext cx="3312000" cy="2207135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213595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3F3F82-AE26-42B0-897F-11F95379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6A1EE9-D08C-4614-B894-F7C4ADBA2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B2D202-2D40-44DC-8EF7-4BC81AFAD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AEF5FF-7EDF-47AF-B8BE-D782A160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E6FC05-2FE9-4EA1-BEAB-73E38EEE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0345F-F5C4-4F73-99D8-E13958EE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86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63787" y="1415564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68176" y="1415564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63787" y="3813169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368176" y="3813169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7823418" y="1404605"/>
            <a:ext cx="3361052" cy="4615455"/>
          </a:xfrm>
        </p:spPr>
        <p:txBody>
          <a:bodyPr/>
          <a:lstStyle>
            <a:lvl1pPr marL="236914" indent="-236914">
              <a:defRPr sz="2398"/>
            </a:lvl1pPr>
            <a:lvl2pPr marL="482286" indent="-245375">
              <a:defRPr sz="2398"/>
            </a:lvl2pPr>
            <a:lvl3pPr marL="719200" indent="-236914">
              <a:defRPr sz="2398"/>
            </a:lvl3pPr>
            <a:lvl4pPr marL="956112" indent="-236914">
              <a:defRPr sz="2398"/>
            </a:lvl4pPr>
            <a:lvl5pPr marL="1193024" indent="-236914">
              <a:defRPr sz="2398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3158352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Multi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601" y="1413497"/>
            <a:ext cx="7694811" cy="46065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784467" y="2989754"/>
            <a:ext cx="2400000" cy="1468347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784467" y="1427367"/>
            <a:ext cx="2400000" cy="1468347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22"/>
          </p:nvPr>
        </p:nvSpPr>
        <p:spPr>
          <a:xfrm>
            <a:off x="8784467" y="4552141"/>
            <a:ext cx="2400000" cy="1468347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Clr>
                <a:srgbClr val="AFB4B9"/>
              </a:buClr>
              <a:buNone/>
              <a:defRPr lang="de-DE" sz="1066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2968931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Multi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601" y="1413497"/>
            <a:ext cx="7694811" cy="46065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784467" y="3764755"/>
            <a:ext cx="2400000" cy="2255304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784467" y="1427366"/>
            <a:ext cx="2400000" cy="2255304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4215876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7"/>
          <p:cNvCxnSpPr>
            <a:cxnSpLocks noChangeShapeType="1"/>
          </p:cNvCxnSpPr>
          <p:nvPr userDrawn="1"/>
        </p:nvCxnSpPr>
        <p:spPr bwMode="auto">
          <a:xfrm>
            <a:off x="1030288" y="2459039"/>
            <a:ext cx="0" cy="990599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750"/>
            <a:ext cx="709613" cy="3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7" y="2583124"/>
            <a:ext cx="9985011" cy="1757696"/>
          </a:xfrm>
        </p:spPr>
        <p:txBody>
          <a:bodyPr/>
          <a:lstStyle>
            <a:lvl1pPr>
              <a:defRPr sz="6397" b="1"/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1504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7"/>
          <p:cNvCxnSpPr>
            <a:cxnSpLocks noChangeShapeType="1"/>
          </p:cNvCxnSpPr>
          <p:nvPr userDrawn="1"/>
        </p:nvCxnSpPr>
        <p:spPr bwMode="auto">
          <a:xfrm>
            <a:off x="1030288" y="1193802"/>
            <a:ext cx="0" cy="990599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750"/>
            <a:ext cx="709613" cy="3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7" y="1317419"/>
            <a:ext cx="9985011" cy="1757696"/>
          </a:xfrm>
        </p:spPr>
        <p:txBody>
          <a:bodyPr/>
          <a:lstStyle>
            <a:lvl1pPr>
              <a:defRPr sz="6397" b="1"/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10400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2"/>
          </p:nvPr>
        </p:nvSpPr>
        <p:spPr>
          <a:xfrm>
            <a:off x="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23"/>
          </p:nvPr>
        </p:nvSpPr>
        <p:spPr>
          <a:xfrm>
            <a:off x="820800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9676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4"/>
          <p:cNvSpPr/>
          <p:nvPr userDrawn="1"/>
        </p:nvSpPr>
        <p:spPr bwMode="gray">
          <a:xfrm>
            <a:off x="574676" y="214315"/>
            <a:ext cx="288925" cy="6715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926" tIns="62362" rIns="119926" bIns="62362"/>
          <a:lstStyle/>
          <a:p>
            <a:pPr defTabSz="1218408" eaLnBrk="1" hangingPunct="1">
              <a:lnSpc>
                <a:spcPct val="105000"/>
              </a:lnSpc>
              <a:buClr>
                <a:schemeClr val="tx2"/>
              </a:buClr>
              <a:buSzPct val="120000"/>
              <a:defRPr/>
            </a:pPr>
            <a:endParaRPr lang="en-US" sz="2133">
              <a:cs typeface="Calibri" panose="020F0502020204030204" pitchFamily="34" charset="0"/>
            </a:endParaRPr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3462166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863601" y="2179494"/>
            <a:ext cx="4993217" cy="3840565"/>
          </a:xfrm>
          <a:solidFill>
            <a:schemeClr val="bg2"/>
          </a:solidFill>
        </p:spPr>
        <p:txBody>
          <a:bodyPr lIns="72000" tIns="36000" rIns="72000" bIns="3600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 dirty="0"/>
          </a:p>
        </p:txBody>
      </p:sp>
      <p:sp>
        <p:nvSpPr>
          <p:cNvPr id="12" name="Inhaltsplatzhalter 7"/>
          <p:cNvSpPr>
            <a:spLocks noGrp="1"/>
          </p:cNvSpPr>
          <p:nvPr>
            <p:ph sz="quarter" idx="18"/>
          </p:nvPr>
        </p:nvSpPr>
        <p:spPr>
          <a:xfrm>
            <a:off x="6191251" y="2179494"/>
            <a:ext cx="4993216" cy="3840565"/>
          </a:xfrm>
          <a:solidFill>
            <a:schemeClr val="bg2"/>
          </a:solidFill>
        </p:spPr>
        <p:txBody>
          <a:bodyPr lIns="72000" tIns="36000" rIns="72000" bIns="3600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910460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63781" y="2179494"/>
            <a:ext cx="4991819" cy="3840565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6191252" y="2179493"/>
            <a:ext cx="4993315" cy="3840566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2867206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63781" y="2179494"/>
            <a:ext cx="3312000" cy="2401280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4368124" y="2179495"/>
            <a:ext cx="3312000" cy="2401281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/>
          </p:nvPr>
        </p:nvSpPr>
        <p:spPr>
          <a:xfrm>
            <a:off x="7872467" y="2179495"/>
            <a:ext cx="3312000" cy="2401281"/>
          </a:xfrm>
          <a:solidFill>
            <a:schemeClr val="bg2"/>
          </a:solidFill>
          <a:ln>
            <a:noFill/>
          </a:ln>
          <a:effectLst/>
        </p:spPr>
        <p:txBody>
          <a:bodyPr lIns="144000" tIns="72000" rIns="90000" bIns="108000" anchor="ctr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</a:p>
        </p:txBody>
      </p:sp>
    </p:spTree>
    <p:extLst>
      <p:ext uri="{BB962C8B-B14F-4D97-AF65-F5344CB8AC3E}">
        <p14:creationId xmlns:p14="http://schemas.microsoft.com/office/powerpoint/2010/main" val="2665401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6340" y="6256339"/>
            <a:ext cx="7080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8"/>
          <p:cNvSpPr/>
          <p:nvPr/>
        </p:nvSpPr>
        <p:spPr bwMode="auto">
          <a:xfrm>
            <a:off x="1017590" y="2536825"/>
            <a:ext cx="28575" cy="172878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9926" tIns="62362" rIns="119926" bIns="62362"/>
          <a:lstStyle/>
          <a:p>
            <a:pPr defTabSz="1218408" eaLnBrk="1" hangingPunct="1">
              <a:lnSpc>
                <a:spcPct val="105000"/>
              </a:lnSpc>
              <a:buClr>
                <a:schemeClr val="tx2"/>
              </a:buClr>
              <a:buSzPct val="120000"/>
              <a:defRPr/>
            </a:pPr>
            <a:endParaRPr lang="en-US" sz="2133" dirty="0">
              <a:latin typeface="+mn-lt"/>
            </a:endParaRPr>
          </a:p>
        </p:txBody>
      </p:sp>
      <p:sp>
        <p:nvSpPr>
          <p:cNvPr id="6" name="Rechteck 8"/>
          <p:cNvSpPr/>
          <p:nvPr userDrawn="1"/>
        </p:nvSpPr>
        <p:spPr bwMode="auto">
          <a:xfrm>
            <a:off x="1017590" y="2536825"/>
            <a:ext cx="28575" cy="172878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19926" tIns="62362" rIns="119926" bIns="62362"/>
          <a:lstStyle/>
          <a:p>
            <a:pPr defTabSz="1218408" eaLnBrk="1" hangingPunct="1">
              <a:lnSpc>
                <a:spcPct val="105000"/>
              </a:lnSpc>
              <a:buClr>
                <a:schemeClr val="tx2"/>
              </a:buClr>
              <a:buSzPct val="120000"/>
              <a:defRPr/>
            </a:pPr>
            <a:endParaRPr lang="en-US" sz="2133" dirty="0">
              <a:latin typeface="+mn-lt"/>
            </a:endParaRP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46169" y="2537578"/>
            <a:ext cx="10794735" cy="8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anchor="ctr"/>
          <a:lstStyle>
            <a:lvl1pPr marL="0" indent="0">
              <a:buFontTx/>
              <a:buNone/>
              <a:defRPr lang="en-US" sz="6397" b="1" dirty="0" smtClean="0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6167" y="3418446"/>
            <a:ext cx="10789920" cy="846597"/>
          </a:xfrm>
          <a:prstGeom prst="rect">
            <a:avLst/>
          </a:prstGeom>
        </p:spPr>
        <p:txBody>
          <a:bodyPr/>
          <a:lstStyle>
            <a:lvl1pPr marL="150186" indent="0"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288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325BC7-23FB-49B5-9E8A-6670B6DA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4517B3-A7CA-4529-85BE-D4441D6FE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BC0177F-3FEA-41B1-BE38-78A161094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509154B-8403-415E-B257-875BA0CE0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B3A7F91-6818-442B-926E-E601C8715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3C895E1-F3AE-4C46-92E2-4A2D1764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38652E-9D00-4162-9317-EE1D7F7E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354B275-2114-4758-84A8-4994B0D7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63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2480" y="471313"/>
            <a:ext cx="10888896" cy="578556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9"/>
            <a:ext cx="10887456" cy="365760"/>
          </a:xfr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6" b="0" baseline="0">
                <a:solidFill>
                  <a:schemeClr val="tx2"/>
                </a:solidFill>
              </a:defRPr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5643" cy="68580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454635" y="4976674"/>
            <a:ext cx="31181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FFFFFF"/>
                </a:solidFill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748052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2480" y="676657"/>
            <a:ext cx="1088889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92480" y="1280161"/>
            <a:ext cx="10880429" cy="315119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399" b="0" baseline="0">
                <a:solidFill>
                  <a:schemeClr val="tx2"/>
                </a:solidFill>
              </a:defRPr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2800" y="6096000"/>
            <a:ext cx="10871200" cy="628361"/>
          </a:xfrm>
          <a:prstGeom prst="rect">
            <a:avLst/>
          </a:prstGeom>
        </p:spPr>
        <p:txBody>
          <a:bodyPr/>
          <a:lstStyle>
            <a:lvl1pPr marL="0" marR="0" indent="0" algn="l" defTabSz="1218804" rtl="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66"/>
            </a:lvl1pPr>
          </a:lstStyle>
          <a:p>
            <a:r>
              <a:rPr lang="en-US"/>
              <a:t>Click to edit text</a:t>
            </a:r>
            <a:endParaRPr lang="en-US" dirty="0"/>
          </a:p>
        </p:txBody>
      </p:sp>
      <p:pic>
        <p:nvPicPr>
          <p:cNvPr id="7" name="Picture 6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864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404649" y="4912076"/>
            <a:ext cx="31181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552723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53" y="5483413"/>
            <a:ext cx="18473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2074125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defRPr/>
            </a:pPr>
            <a:fld id="{D1DA8AC2-5490-43B6-BEDB-BDC0BB11297E}" type="datetime4">
              <a:rPr lang="en-US" noProof="0" smtClean="0"/>
              <a:t>April 16, 2021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noProof="0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64463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1364" y="1414345"/>
            <a:ext cx="10458873" cy="4605799"/>
          </a:xfrm>
          <a:prstGeom prst="rect">
            <a:avLst/>
          </a:prstGeom>
          <a:noFill/>
        </p:spPr>
        <p:txBody>
          <a:bodyPr lIns="108000" tIns="0" rIns="108000" bIns="0" anchor="t" anchorCtr="0"/>
          <a:lstStyle>
            <a:lvl1pPr marL="302390" marR="0" indent="-302390" algn="l" defTabSz="1218012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en-US" dirty="0" smtClean="0">
                <a:solidFill>
                  <a:srgbClr val="5F6973"/>
                </a:solidFill>
              </a:defRPr>
            </a:lvl1pPr>
            <a:lvl2pPr marL="609007" indent="-304504">
              <a:spcAft>
                <a:spcPts val="800"/>
              </a:spcAft>
              <a:buFont typeface="Wingdings" panose="05000000000000000000" pitchFamily="2" charset="2"/>
              <a:buChar char="§"/>
              <a:defRPr>
                <a:solidFill>
                  <a:srgbClr val="5F6973"/>
                </a:solidFill>
              </a:defRPr>
            </a:lvl2pPr>
            <a:lvl3pPr marL="915624" indent="-300274">
              <a:spcAft>
                <a:spcPts val="800"/>
              </a:spcAft>
              <a:buFont typeface="Wingdings" panose="05000000000000000000" pitchFamily="2" charset="2"/>
              <a:buChar char="§"/>
              <a:defRPr>
                <a:solidFill>
                  <a:srgbClr val="5F6973"/>
                </a:solidFill>
              </a:defRPr>
            </a:lvl3pPr>
            <a:lvl4pPr marL="1218012" indent="-302390">
              <a:spcAft>
                <a:spcPts val="800"/>
              </a:spcAft>
              <a:buFont typeface="Wingdings" panose="05000000000000000000" pitchFamily="2" charset="2"/>
              <a:buChar char="§"/>
              <a:defRPr>
                <a:solidFill>
                  <a:srgbClr val="5F6973"/>
                </a:solidFill>
              </a:defRPr>
            </a:lvl4pPr>
            <a:lvl5pPr marL="1520400" indent="-304504">
              <a:spcAft>
                <a:spcPts val="800"/>
              </a:spcAft>
              <a:buFont typeface="Wingdings" panose="05000000000000000000" pitchFamily="2" charset="2"/>
              <a:buChar char="§"/>
              <a:defRPr>
                <a:solidFill>
                  <a:srgbClr val="5F6973"/>
                </a:solidFill>
              </a:defRPr>
            </a:lvl5pPr>
            <a:lvl6pPr marL="1827018" indent="-304504">
              <a:spcAft>
                <a:spcPts val="800"/>
              </a:spcAft>
              <a:buSzPct val="100000"/>
              <a:buFont typeface="Wingdings" panose="05000000000000000000" pitchFamily="2" charset="2"/>
              <a:buChar char="§"/>
              <a:defRPr sz="2398">
                <a:solidFill>
                  <a:schemeClr val="accent6"/>
                </a:solidFill>
              </a:defRPr>
            </a:lvl6pPr>
            <a:lvl7pPr marL="2131520" indent="-304504">
              <a:spcAft>
                <a:spcPts val="800"/>
              </a:spcAft>
              <a:buSzPct val="100000"/>
              <a:buFont typeface="Wingdings" panose="05000000000000000000" pitchFamily="2" charset="2"/>
              <a:buChar char="§"/>
              <a:defRPr sz="2398">
                <a:solidFill>
                  <a:schemeClr val="accent6"/>
                </a:solidFill>
              </a:defRPr>
            </a:lvl7pPr>
          </a:lstStyle>
          <a:p>
            <a:pPr lvl="0"/>
            <a:r>
              <a:rPr lang="en-US" dirty="0"/>
              <a:t>Lorem Ipsum</a:t>
            </a:r>
          </a:p>
          <a:p>
            <a:pPr marL="302390" marR="0" lvl="0" indent="-304504" algn="l" defTabSz="1218012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</a:t>
            </a:r>
          </a:p>
          <a:p>
            <a:pPr marL="302390" marR="0" lvl="0" indent="-304504" algn="l" defTabSz="1218012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Lorem Ipsum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721360" y="322243"/>
            <a:ext cx="10472928" cy="402212"/>
          </a:xfrm>
          <a:prstGeom prst="rect">
            <a:avLst/>
          </a:prstGeom>
          <a:noFill/>
        </p:spPr>
        <p:txBody>
          <a:bodyPr lIns="108000" tIns="0" rIns="108000" bIns="0"/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tabLst>
                <a:tab pos="378516" algn="l"/>
              </a:tabLst>
              <a:defRPr sz="3599">
                <a:solidFill>
                  <a:schemeClr val="tx2"/>
                </a:solidFill>
              </a:defRPr>
            </a:lvl1pPr>
            <a:lvl2pPr marL="0" indent="0">
              <a:buNone/>
              <a:defRPr sz="3198">
                <a:solidFill>
                  <a:schemeClr val="accent6"/>
                </a:solidFill>
              </a:defRPr>
            </a:lvl2pPr>
            <a:lvl3pPr marL="701076" indent="0">
              <a:buNone/>
              <a:defRPr sz="3198">
                <a:solidFill>
                  <a:schemeClr val="accent4"/>
                </a:solidFill>
              </a:defRPr>
            </a:lvl3pPr>
            <a:lvl4pPr marL="1051136" indent="0">
              <a:buNone/>
              <a:defRPr sz="3198">
                <a:solidFill>
                  <a:schemeClr val="accent4"/>
                </a:solidFill>
              </a:defRPr>
            </a:lvl4pPr>
            <a:lvl5pPr marL="1401192" indent="0">
              <a:buNone/>
              <a:defRPr sz="3198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21359" y="715632"/>
            <a:ext cx="10472928" cy="402212"/>
          </a:xfrm>
          <a:prstGeom prst="rect">
            <a:avLst/>
          </a:prstGeom>
        </p:spPr>
        <p:txBody>
          <a:bodyPr lIns="108000" tIns="0" rIns="108000" bIns="0"/>
          <a:lstStyle>
            <a:lvl1pPr marL="0" indent="0">
              <a:buFontTx/>
              <a:buNone/>
              <a:defRPr sz="3198"/>
            </a:lvl1pPr>
            <a:lvl2pPr marL="351025" indent="0">
              <a:buFontTx/>
              <a:buNone/>
              <a:defRPr sz="3198"/>
            </a:lvl2pPr>
            <a:lvl3pPr marL="701076" indent="0">
              <a:buFontTx/>
              <a:buNone/>
              <a:defRPr sz="3198"/>
            </a:lvl3pPr>
            <a:lvl4pPr marL="1051136" indent="0">
              <a:buFontTx/>
              <a:buNone/>
              <a:defRPr sz="3198"/>
            </a:lvl4pPr>
            <a:lvl5pPr marL="1401192" indent="0">
              <a:buFontTx/>
              <a:buNone/>
              <a:defRPr sz="3198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9072333" y="6266156"/>
            <a:ext cx="1547187" cy="363954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lang="de-DE" sz="12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fld id="{9BEAF67E-7543-4DB2-BBD3-32658390D508}" type="datetime1">
              <a:rPr lang="de-DE" smtClean="0"/>
              <a:t>16.04.2021</a:t>
            </a:fld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22092" y="6266156"/>
            <a:ext cx="8350240" cy="363954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defRPr lang="en-US" sz="12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r>
              <a:rPr lang="de-DE"/>
              <a:t>Digital Reporting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420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721359" y="322243"/>
            <a:ext cx="10472928" cy="402212"/>
          </a:xfrm>
          <a:prstGeom prst="rect">
            <a:avLst/>
          </a:prstGeom>
          <a:noFill/>
        </p:spPr>
        <p:txBody>
          <a:bodyPr lIns="108000" tIns="0" rIns="108000" bIns="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tabLst/>
              <a:defRPr sz="3466">
                <a:solidFill>
                  <a:schemeClr val="tx2"/>
                </a:solidFill>
              </a:defRPr>
            </a:lvl1pPr>
            <a:lvl2pPr marL="0" indent="0">
              <a:buNone/>
              <a:defRPr sz="3199">
                <a:solidFill>
                  <a:schemeClr val="accent6"/>
                </a:solidFill>
              </a:defRPr>
            </a:lvl2pPr>
            <a:lvl3pPr marL="701532" indent="0">
              <a:buNone/>
              <a:defRPr sz="3199">
                <a:solidFill>
                  <a:schemeClr val="accent4"/>
                </a:solidFill>
              </a:defRPr>
            </a:lvl3pPr>
            <a:lvl4pPr marL="1051818" indent="0">
              <a:buNone/>
              <a:defRPr sz="3199">
                <a:solidFill>
                  <a:schemeClr val="accent4"/>
                </a:solidFill>
              </a:defRPr>
            </a:lvl4pPr>
            <a:lvl5pPr marL="1402104" indent="0">
              <a:buNone/>
              <a:defRPr sz="3199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21359" y="715632"/>
            <a:ext cx="10472928" cy="402212"/>
          </a:xfrm>
          <a:prstGeom prst="rect">
            <a:avLst/>
          </a:prstGeom>
        </p:spPr>
        <p:txBody>
          <a:bodyPr lIns="108000" tIns="0" rIns="108000" bIns="0"/>
          <a:lstStyle>
            <a:lvl1pPr marL="0" indent="0">
              <a:buFontTx/>
              <a:buNone/>
              <a:tabLst/>
              <a:defRPr sz="3199"/>
            </a:lvl1pPr>
            <a:lvl2pPr marL="351252" indent="0">
              <a:buFontTx/>
              <a:buNone/>
              <a:defRPr sz="3199"/>
            </a:lvl2pPr>
            <a:lvl3pPr marL="701532" indent="0">
              <a:buFontTx/>
              <a:buNone/>
              <a:defRPr sz="3199"/>
            </a:lvl3pPr>
            <a:lvl4pPr marL="1051818" indent="0">
              <a:buFontTx/>
              <a:buNone/>
              <a:defRPr sz="3199"/>
            </a:lvl4pPr>
            <a:lvl5pPr marL="1402104" indent="0">
              <a:buFontTx/>
              <a:buNone/>
              <a:defRPr sz="3199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1" name="Date Placeholder 1"/>
          <p:cNvSpPr>
            <a:spLocks noGrp="1"/>
          </p:cNvSpPr>
          <p:nvPr>
            <p:ph type="dt" sz="half" idx="2"/>
          </p:nvPr>
        </p:nvSpPr>
        <p:spPr>
          <a:xfrm>
            <a:off x="9072332" y="6266156"/>
            <a:ext cx="1547187" cy="363954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lang="de-DE" sz="12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fld id="{AF2D92B1-E0FE-4A36-820C-92CC4959D101}" type="datetime4">
              <a:rPr lang="en-US" smtClean="0"/>
              <a:t>April 16, 2021</a:t>
            </a:fld>
            <a:endParaRPr lang="en-US" dirty="0"/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22092" y="6266156"/>
            <a:ext cx="8350240" cy="363954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lvl1pPr algn="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defRPr lang="en-US" sz="1200" kern="1200" cap="none" smtClean="0">
                <a:solidFill>
                  <a:schemeClr val="accent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charset="0"/>
              </a:defRPr>
            </a:lvl1pPr>
          </a:lstStyle>
          <a:p>
            <a:r>
              <a:rPr lang="de-DE"/>
              <a:t>Title of the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1588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1424" y="1317417"/>
            <a:ext cx="7776864" cy="671867"/>
          </a:xfrm>
        </p:spPr>
        <p:txBody>
          <a:bodyPr/>
          <a:lstStyle>
            <a:lvl1pPr>
              <a:lnSpc>
                <a:spcPct val="75000"/>
              </a:lnSpc>
              <a:defRPr sz="6398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719403" y="1208742"/>
            <a:ext cx="0" cy="174035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935"/>
            <a:ext cx="709083" cy="3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7633" y="2133256"/>
            <a:ext cx="7680656" cy="81583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2078552" y="3429000"/>
            <a:ext cx="2598297" cy="2591488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7515150" y="4781950"/>
            <a:ext cx="3669317" cy="1238538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4799857" y="3429001"/>
            <a:ext cx="2598727" cy="2597034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8873410" y="2089847"/>
            <a:ext cx="2311057" cy="2597038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719667" y="3429000"/>
            <a:ext cx="1238885" cy="1238538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8874299" y="731351"/>
            <a:ext cx="2310168" cy="1238534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7515150" y="3429000"/>
            <a:ext cx="1238919" cy="1238534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719667" y="4781951"/>
            <a:ext cx="1239676" cy="1238538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20087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1423" y="1317417"/>
            <a:ext cx="10273044" cy="671867"/>
          </a:xfrm>
        </p:spPr>
        <p:txBody>
          <a:bodyPr/>
          <a:lstStyle>
            <a:lvl1pPr>
              <a:lnSpc>
                <a:spcPct val="75000"/>
              </a:lnSpc>
              <a:defRPr sz="6398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719403" y="1208742"/>
            <a:ext cx="0" cy="174035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935"/>
            <a:ext cx="709083" cy="3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7633" y="2133256"/>
            <a:ext cx="10176833" cy="81583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410400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820800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3798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1423" y="1317417"/>
            <a:ext cx="10273044" cy="671867"/>
          </a:xfrm>
        </p:spPr>
        <p:txBody>
          <a:bodyPr/>
          <a:lstStyle>
            <a:lvl1pPr>
              <a:lnSpc>
                <a:spcPct val="75000"/>
              </a:lnSpc>
              <a:defRPr sz="6398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719403" y="1208742"/>
            <a:ext cx="0" cy="174035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935"/>
            <a:ext cx="709083" cy="3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7633" y="2133256"/>
            <a:ext cx="10176833" cy="81583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8832467" y="3045236"/>
            <a:ext cx="2352000" cy="1439556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6384032" y="3045236"/>
            <a:ext cx="2352000" cy="1439556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6384032" y="4580503"/>
            <a:ext cx="2352000" cy="1439556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4" hasCustomPrompt="1"/>
          </p:nvPr>
        </p:nvSpPr>
        <p:spPr>
          <a:xfrm>
            <a:off x="8834815" y="4580503"/>
            <a:ext cx="2352000" cy="1439556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0959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1413498"/>
            <a:ext cx="10320867" cy="4606562"/>
          </a:xfrm>
        </p:spPr>
        <p:txBody>
          <a:bodyPr/>
          <a:lstStyle>
            <a:lvl1pPr marL="355484" indent="-355484">
              <a:spcAft>
                <a:spcPts val="800"/>
              </a:spcAft>
              <a:buClrTx/>
              <a:buSzPct val="100000"/>
              <a:buFont typeface="+mj-lt"/>
              <a:buAutoNum type="arabicPeriod"/>
              <a:defRPr b="0">
                <a:solidFill>
                  <a:schemeClr val="accent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25233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E9BB17-B595-487E-8344-C479AF31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43F9E1-BE0A-45F6-B44A-ECC386E0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F8232A-42B9-4ED6-A64B-4A32C112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2AAA4A-8541-4004-8617-0E5B6A4E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371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ildplatzhalter 2"/>
          <p:cNvSpPr>
            <a:spLocks noGrp="1"/>
          </p:cNvSpPr>
          <p:nvPr>
            <p:ph type="pic" sz="quarter" idx="32"/>
          </p:nvPr>
        </p:nvSpPr>
        <p:spPr>
          <a:xfrm>
            <a:off x="8112224" y="1413497"/>
            <a:ext cx="3072243" cy="1343585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2" name="Textplatzhalt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19667" y="1413497"/>
            <a:ext cx="7296547" cy="1343585"/>
          </a:xfrm>
          <a:solidFill>
            <a:schemeClr val="accent5"/>
          </a:solidFill>
          <a:ln>
            <a:noFill/>
          </a:ln>
          <a:effectLst/>
        </p:spPr>
        <p:txBody>
          <a:bodyPr lIns="216000" tIns="72009" rIns="72009" bIns="72000" anchor="ctr"/>
          <a:lstStyle>
            <a:lvl1pPr marL="0" indent="0">
              <a:spcAft>
                <a:spcPts val="0"/>
              </a:spcAft>
              <a:buNone/>
              <a:defRPr lang="de-DE" sz="2399" b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 lvl="0" defTabSz="1193412">
              <a:buClr>
                <a:srgbClr val="E1000F"/>
              </a:buClr>
              <a:tabLst>
                <a:tab pos="1055874" algn="l"/>
              </a:tabLst>
            </a:pPr>
            <a:r>
              <a:rPr lang="en-US" noProof="0"/>
              <a:t>Agenda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34"/>
          </p:nvPr>
        </p:nvSpPr>
        <p:spPr>
          <a:xfrm>
            <a:off x="8112224" y="2853213"/>
            <a:ext cx="3072243" cy="1343585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719667" y="2853213"/>
            <a:ext cx="7296547" cy="1343585"/>
          </a:xfrm>
          <a:solidFill>
            <a:schemeClr val="accent5"/>
          </a:solidFill>
          <a:ln>
            <a:noFill/>
          </a:ln>
          <a:effectLst/>
        </p:spPr>
        <p:txBody>
          <a:bodyPr lIns="216000" tIns="72009" rIns="72009" bIns="72000" anchor="ctr"/>
          <a:lstStyle>
            <a:lvl1pPr marL="0" indent="0">
              <a:spcAft>
                <a:spcPts val="0"/>
              </a:spcAft>
              <a:buNone/>
              <a:defRPr lang="de-DE" sz="2399" b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 lvl="0" defTabSz="1193412">
              <a:buClr>
                <a:srgbClr val="E1000F"/>
              </a:buClr>
              <a:tabLst>
                <a:tab pos="1055874" algn="l"/>
              </a:tabLst>
            </a:pPr>
            <a:r>
              <a:rPr lang="en-US" noProof="0"/>
              <a:t>Agenda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37"/>
          </p:nvPr>
        </p:nvSpPr>
        <p:spPr>
          <a:xfrm>
            <a:off x="8112224" y="4292928"/>
            <a:ext cx="3072243" cy="1343585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33" name="Textplatzhalt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719667" y="4292928"/>
            <a:ext cx="7296547" cy="1343585"/>
          </a:xfrm>
          <a:solidFill>
            <a:schemeClr val="accent5"/>
          </a:solidFill>
          <a:ln>
            <a:noFill/>
          </a:ln>
          <a:effectLst/>
        </p:spPr>
        <p:txBody>
          <a:bodyPr lIns="216000" tIns="72009" rIns="72009" bIns="72000" anchor="ctr"/>
          <a:lstStyle>
            <a:lvl1pPr marL="0" indent="0">
              <a:spcAft>
                <a:spcPts val="0"/>
              </a:spcAft>
              <a:buNone/>
              <a:defRPr lang="de-DE" sz="2399" b="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 lvl="0" defTabSz="1193412">
              <a:buClr>
                <a:srgbClr val="E1000F"/>
              </a:buClr>
              <a:tabLst>
                <a:tab pos="1055874" algn="l"/>
              </a:tabLst>
            </a:pPr>
            <a:r>
              <a:rPr lang="en-US" noProof="0"/>
              <a:t>Agenda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7049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3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719660" y="1413497"/>
            <a:ext cx="3408000" cy="4222736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108000" bIns="108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9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24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248064" y="1413497"/>
            <a:ext cx="3408000" cy="4222736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108000" bIns="108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9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25" name="Textplatzhalt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7776469" y="1413497"/>
            <a:ext cx="3408000" cy="4222736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108000" bIns="108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9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4582753"/>
            <a:ext cx="3408000" cy="1053480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8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1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248064" y="4582753"/>
            <a:ext cx="3408000" cy="1053480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8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7776467" y="4582753"/>
            <a:ext cx="3408000" cy="1053480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8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2870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6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719664" y="1413497"/>
            <a:ext cx="3408000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9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24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248064" y="1413497"/>
            <a:ext cx="3408000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9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25" name="Textplatzhalt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7776461" y="1413497"/>
            <a:ext cx="3408007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9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8" y="2421186"/>
            <a:ext cx="3408000" cy="1055674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8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1" name="Textplatzhalt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248064" y="2421186"/>
            <a:ext cx="3408000" cy="1055674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8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22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7776461" y="2421186"/>
            <a:ext cx="3408007" cy="1055674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8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 dirty="0"/>
              <a:t>00.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9664" y="3573299"/>
            <a:ext cx="3408000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9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248064" y="3573299"/>
            <a:ext cx="3408000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9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776461" y="3573299"/>
            <a:ext cx="3408007" cy="2063363"/>
          </a:xfrm>
          <a:gradFill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08000" rIns="72000" bIns="72000" anchor="t" anchorCtr="0"/>
          <a:lstStyle>
            <a:lvl1pPr marL="0" indent="0" algn="l">
              <a:lnSpc>
                <a:spcPct val="105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2399" b="0">
                <a:solidFill>
                  <a:srgbClr val="5F6973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Titel des Kapitels</a:t>
            </a:r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719668" y="4580988"/>
            <a:ext cx="3408000" cy="1055674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8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248064" y="4580988"/>
            <a:ext cx="3408000" cy="1055674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8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776461" y="4580988"/>
            <a:ext cx="3408007" cy="1055674"/>
          </a:xfrm>
        </p:spPr>
        <p:txBody>
          <a:bodyPr rIns="144000" bIns="36000" anchor="t"/>
          <a:lstStyle>
            <a:lvl1pPr marL="0" indent="0" algn="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+mj-lt"/>
              <a:buNone/>
              <a:defRPr sz="7198" b="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noProof="0"/>
              <a:t>00.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85006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814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398" y="1941872"/>
            <a:ext cx="10513069" cy="4078188"/>
          </a:xfrm>
        </p:spPr>
        <p:txBody>
          <a:bodyPr/>
          <a:lstStyle>
            <a:lvl1pPr marL="478211" indent="-478211">
              <a:lnSpc>
                <a:spcPts val="7331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Char char="›"/>
              <a:defRPr sz="6398" b="0">
                <a:solidFill>
                  <a:schemeClr val="accent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575387" y="213635"/>
            <a:ext cx="288213" cy="671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963" tIns="62381" rIns="119963" bIns="62381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buClr>
                <a:srgbClr val="E1000F"/>
              </a:buClr>
              <a:buSzPct val="120000"/>
            </a:pPr>
            <a:endParaRPr lang="en-US" sz="21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196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1941872"/>
            <a:ext cx="10464800" cy="4078188"/>
          </a:xfrm>
        </p:spPr>
        <p:txBody>
          <a:bodyPr/>
          <a:lstStyle>
            <a:lvl1pPr marL="0" indent="0">
              <a:lnSpc>
                <a:spcPts val="7331"/>
              </a:lnSpc>
              <a:buClr>
                <a:schemeClr val="tx2"/>
              </a:buClr>
              <a:buSzPct val="140000"/>
              <a:buFont typeface="Arial" panose="020B0604020202020204" pitchFamily="34" charset="0"/>
              <a:buNone/>
              <a:defRPr sz="4798" b="0">
                <a:solidFill>
                  <a:schemeClr val="accent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575387" y="213635"/>
            <a:ext cx="288213" cy="671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963" tIns="62381" rIns="119963" bIns="62381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buClr>
                <a:srgbClr val="E1000F"/>
              </a:buClr>
              <a:buSzPct val="120000"/>
            </a:pPr>
            <a:endParaRPr lang="en-US" sz="21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8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575387" y="213635"/>
            <a:ext cx="240027" cy="671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963" tIns="62381" rIns="119963" bIns="62381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5000"/>
              </a:lnSpc>
              <a:buClr>
                <a:srgbClr val="E1000F"/>
              </a:buClr>
              <a:buSzPct val="120000"/>
            </a:pPr>
            <a:endParaRPr lang="en-US" sz="21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600" y="285267"/>
            <a:ext cx="10320867" cy="2576311"/>
          </a:xfrm>
        </p:spPr>
        <p:txBody>
          <a:bodyPr/>
          <a:lstStyle>
            <a:lvl1pPr>
              <a:defRPr sz="6398" b="1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53484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Bild (Multi)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/>
          </p:cNvSpPr>
          <p:nvPr>
            <p:ph sz="quarter" idx="14"/>
          </p:nvPr>
        </p:nvSpPr>
        <p:spPr>
          <a:xfrm>
            <a:off x="863600" y="1413497"/>
            <a:ext cx="6816576" cy="4606562"/>
          </a:xfrm>
          <a:solidFill>
            <a:schemeClr val="bg2"/>
          </a:solidFill>
        </p:spPr>
        <p:txBody>
          <a:bodyPr lIns="72000" tIns="36000" rIns="72000" bIns="36000"/>
          <a:lstStyle>
            <a:lvl1pPr marL="0" indent="0">
              <a:buNone/>
              <a:defRPr sz="23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68209" y="1413497"/>
            <a:ext cx="3216259" cy="4606562"/>
          </a:xfrm>
        </p:spPr>
        <p:txBody>
          <a:bodyPr/>
          <a:lstStyle>
            <a:lvl1pPr marL="236990" indent="-236990">
              <a:defRPr sz="2399"/>
            </a:lvl1pPr>
            <a:lvl2pPr marL="482443" indent="-245454">
              <a:defRPr sz="2399"/>
            </a:lvl2pPr>
            <a:lvl3pPr marL="719433" indent="-236990">
              <a:defRPr sz="2399"/>
            </a:lvl3pPr>
            <a:lvl4pPr marL="956422" indent="-236990">
              <a:defRPr sz="2399"/>
            </a:lvl4pPr>
            <a:lvl5pPr marL="1193412" indent="-236990">
              <a:defRPr sz="2399"/>
            </a:lvl5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1375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Bild (Multi) mit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863601" y="1413497"/>
            <a:ext cx="4993217" cy="4606562"/>
          </a:xfrm>
          <a:solidFill>
            <a:schemeClr val="bg2"/>
          </a:solidFill>
        </p:spPr>
        <p:txBody>
          <a:bodyPr lIns="72000" tIns="36000" rIns="72000" bIns="36000"/>
          <a:lstStyle>
            <a:lvl1pPr marL="0" indent="0">
              <a:buNone/>
              <a:defRPr sz="239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91252" y="1413497"/>
            <a:ext cx="4993217" cy="4606562"/>
          </a:xfrm>
        </p:spPr>
        <p:txBody>
          <a:bodyPr/>
          <a:lstStyle>
            <a:lvl1pPr marL="236990" indent="-236990">
              <a:defRPr sz="2399"/>
            </a:lvl1pPr>
            <a:lvl2pPr marL="482443" indent="-245454">
              <a:defRPr sz="2399"/>
            </a:lvl2pPr>
            <a:lvl3pPr marL="719433" indent="-236990">
              <a:defRPr sz="2399"/>
            </a:lvl3pPr>
            <a:lvl4pPr marL="956422" indent="-236990">
              <a:defRPr sz="2399"/>
            </a:lvl4pPr>
            <a:lvl5pPr marL="1193412" indent="-236990">
              <a:defRPr sz="2399"/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2869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Bild mit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91252" y="1413497"/>
            <a:ext cx="4993217" cy="4606562"/>
          </a:xfrm>
        </p:spPr>
        <p:txBody>
          <a:bodyPr/>
          <a:lstStyle>
            <a:lvl1pPr marL="236990" indent="-236990">
              <a:defRPr sz="2399"/>
            </a:lvl1pPr>
            <a:lvl2pPr marL="482443" indent="-245454">
              <a:defRPr sz="2399"/>
            </a:lvl2pPr>
            <a:lvl3pPr marL="719433" indent="-236990">
              <a:defRPr sz="2399"/>
            </a:lvl3pPr>
            <a:lvl4pPr marL="956422" indent="-236990">
              <a:defRPr sz="2399"/>
            </a:lvl4pPr>
            <a:lvl5pPr marL="1193412" indent="-236990">
              <a:defRPr sz="2399"/>
            </a:lvl5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63601" y="1413497"/>
            <a:ext cx="4993217" cy="4606562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38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7B4BC8-8307-4547-B28F-5CBD8B4C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0B11B90-2DDF-4BBC-9EC3-09A2AC94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483E7C-EDCB-4FF4-8456-EDD87214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03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Bild (Voll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Click icon to add picture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333433" y="6254469"/>
            <a:ext cx="710400" cy="39827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67"/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6208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863780" y="1415563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8" hasCustomPrompt="1"/>
          </p:nvPr>
        </p:nvSpPr>
        <p:spPr>
          <a:xfrm>
            <a:off x="4367808" y="1415563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7871831" y="1415563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863780" y="3813353"/>
            <a:ext cx="3312000" cy="2207135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4367808" y="3813353"/>
            <a:ext cx="3312000" cy="2207135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7871831" y="3813353"/>
            <a:ext cx="3312000" cy="2207135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2423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863787" y="1415563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368176" y="1415563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3787" y="3813169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4368176" y="3813169"/>
            <a:ext cx="3312000" cy="2207319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7823417" y="1404604"/>
            <a:ext cx="3361052" cy="4615455"/>
          </a:xfrm>
        </p:spPr>
        <p:txBody>
          <a:bodyPr/>
          <a:lstStyle>
            <a:lvl1pPr marL="236990" indent="-236990">
              <a:defRPr sz="2399"/>
            </a:lvl1pPr>
            <a:lvl2pPr marL="482443" indent="-245454">
              <a:defRPr sz="2399"/>
            </a:lvl2pPr>
            <a:lvl3pPr marL="719433" indent="-236990">
              <a:defRPr sz="2399"/>
            </a:lvl3pPr>
            <a:lvl4pPr marL="956422" indent="-236990">
              <a:defRPr sz="2399"/>
            </a:lvl4pPr>
            <a:lvl5pPr marL="1193412" indent="-236990">
              <a:defRPr sz="2399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4226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Multi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63600" y="1413497"/>
            <a:ext cx="7694811" cy="4606562"/>
          </a:xfrm>
        </p:spPr>
        <p:txBody>
          <a:bodyPr/>
          <a:lstStyle/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8784467" y="2989753"/>
            <a:ext cx="2400000" cy="1468347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8784467" y="1427366"/>
            <a:ext cx="2400000" cy="1468347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8784467" y="4552141"/>
            <a:ext cx="2400000" cy="1468347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Clr>
                <a:srgbClr val="AFB4B9"/>
              </a:buClr>
              <a:buNone/>
              <a:defRPr lang="de-DE" sz="1066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ctr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 algn="ctr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4324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Multi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63600" y="1413497"/>
            <a:ext cx="7694811" cy="4606562"/>
          </a:xfrm>
        </p:spPr>
        <p:txBody>
          <a:bodyPr/>
          <a:lstStyle/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8784467" y="3764755"/>
            <a:ext cx="2400000" cy="2255304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8784467" y="1427366"/>
            <a:ext cx="2400000" cy="2255304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 noProof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691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2583124"/>
            <a:ext cx="9985011" cy="1757696"/>
          </a:xfrm>
        </p:spPr>
        <p:txBody>
          <a:bodyPr/>
          <a:lstStyle>
            <a:lvl1pPr>
              <a:defRPr sz="6398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8" name="Gerader Verbinder 7"/>
          <p:cNvCxnSpPr/>
          <p:nvPr userDrawn="1"/>
        </p:nvCxnSpPr>
        <p:spPr bwMode="auto">
          <a:xfrm>
            <a:off x="1029657" y="2459668"/>
            <a:ext cx="0" cy="99049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935"/>
            <a:ext cx="709083" cy="3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8878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nk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1317418"/>
            <a:ext cx="9985011" cy="1757696"/>
          </a:xfrm>
        </p:spPr>
        <p:txBody>
          <a:bodyPr/>
          <a:lstStyle>
            <a:lvl1pPr>
              <a:defRPr sz="6398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8" name="Gerader Verbinder 7"/>
          <p:cNvCxnSpPr/>
          <p:nvPr userDrawn="1"/>
        </p:nvCxnSpPr>
        <p:spPr bwMode="auto">
          <a:xfrm>
            <a:off x="1029657" y="1193962"/>
            <a:ext cx="0" cy="99049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935"/>
            <a:ext cx="709083" cy="3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410400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8208000" y="3621180"/>
            <a:ext cx="3984000" cy="1967393"/>
          </a:xfrm>
          <a:solidFill>
            <a:schemeClr val="bg2"/>
          </a:solidFill>
          <a:ln>
            <a:noFill/>
          </a:ln>
          <a:effectLst/>
        </p:spPr>
        <p:txBody>
          <a:bodyPr wrap="square" lIns="90000" tIns="46800" rIns="90000" bIns="46800" anchor="ctr" anchorCtr="0"/>
          <a:lstStyle>
            <a:lvl1pPr marL="0" indent="0" algn="ctr">
              <a:buNone/>
              <a:defRPr lang="de-DE" sz="1066" kern="1200" noProof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 (optional)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86785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863600" y="2179493"/>
            <a:ext cx="4993217" cy="3840565"/>
          </a:xfrm>
          <a:solidFill>
            <a:schemeClr val="bg2"/>
          </a:solidFill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Inhaltsplatzhalter 7"/>
          <p:cNvSpPr>
            <a:spLocks noGrp="1"/>
          </p:cNvSpPr>
          <p:nvPr>
            <p:ph sz="quarter" idx="18"/>
          </p:nvPr>
        </p:nvSpPr>
        <p:spPr>
          <a:xfrm>
            <a:off x="6191251" y="2179493"/>
            <a:ext cx="4993216" cy="3840565"/>
          </a:xfrm>
          <a:solidFill>
            <a:schemeClr val="bg2"/>
          </a:solidFill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5408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863781" y="2179493"/>
            <a:ext cx="4991819" cy="3840565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1251" y="2179493"/>
            <a:ext cx="4993315" cy="3840566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888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863781" y="2179494"/>
            <a:ext cx="3312000" cy="2401280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368124" y="2179493"/>
            <a:ext cx="3312000" cy="2401281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5000"/>
              </a:lnSpc>
              <a:buClr>
                <a:schemeClr val="tx2"/>
              </a:buClr>
              <a:buSzPct val="120000"/>
              <a:defRPr smtClean="0"/>
            </a:lvl1pPr>
          </a:lstStyle>
          <a:p>
            <a:pPr>
              <a:buClr>
                <a:srgbClr val="E1000F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Business Review Meeting. Marketing General Part.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>
          <a:xfrm>
            <a:off x="7872467" y="2179493"/>
            <a:ext cx="3312000" cy="2401281"/>
          </a:xfrm>
          <a:solidFill>
            <a:schemeClr val="bg2"/>
          </a:solidFill>
          <a:ln>
            <a:noFill/>
          </a:ln>
          <a:effectLst/>
        </p:spPr>
        <p:txBody>
          <a:bodyPr wrap="square" lIns="144000" tIns="72000" rIns="90000" bIns="108000" anchor="ctr" anchorCtr="0"/>
          <a:lstStyle>
            <a:lvl1pPr marL="0" indent="0" algn="ctr">
              <a:buFont typeface="Arial" panose="020B0604020202020204" pitchFamily="34" charset="0"/>
              <a:buNone/>
              <a:defRPr lang="de-DE" sz="1066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</a:lstStyle>
          <a:p>
            <a:pPr lvl="0">
              <a:buClr>
                <a:srgbClr val="AFB4B9"/>
              </a:buClr>
            </a:pPr>
            <a:r>
              <a:rPr lang="en-US" noProof="0" dirty="0"/>
              <a:t>Bild durch Klicken auf Symbol hinzufügen</a:t>
            </a:r>
          </a:p>
          <a:p>
            <a:pPr lvl="0">
              <a:buClr>
                <a:srgbClr val="AFB4B9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10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39AC54-EE28-4AD0-83BD-B99D7147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27B531-D577-47C2-9541-A2445597B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E9249D4-11B5-4D15-8111-F45E58593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8853BB-11B3-41D2-AAC5-1BB55317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9B7EF9-4056-4924-9E7C-4405793F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80F4C1-7C73-4167-9CA9-0115F4A5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528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7" y="2537577"/>
            <a:ext cx="10794735" cy="8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28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lang="en-US" sz="6398" b="1" dirty="0" smtClean="0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Aft>
                <a:spcPct val="0"/>
              </a:spcAft>
            </a:pPr>
            <a:r>
              <a:rPr lang="en-US" dirty="0"/>
              <a:t>Title of the Presentation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797" y="6255723"/>
            <a:ext cx="708883" cy="396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46167" y="3418446"/>
            <a:ext cx="10789920" cy="846597"/>
          </a:xfrm>
          <a:prstGeom prst="rect">
            <a:avLst/>
          </a:prstGeom>
        </p:spPr>
        <p:txBody>
          <a:bodyPr/>
          <a:lstStyle>
            <a:lvl1pPr marL="150235" indent="0"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dirty="0"/>
              <a:t>Author 1, Author 2</a:t>
            </a:r>
          </a:p>
          <a:p>
            <a:pPr lvl="0"/>
            <a:r>
              <a:rPr lang="en-US" dirty="0"/>
              <a:t>Location and date</a:t>
            </a:r>
          </a:p>
        </p:txBody>
      </p:sp>
    </p:spTree>
    <p:extLst>
      <p:ext uri="{BB962C8B-B14F-4D97-AF65-F5344CB8AC3E}">
        <p14:creationId xmlns:p14="http://schemas.microsoft.com/office/powerpoint/2010/main" val="175338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AC76F-46B3-433F-AAFF-F84B9F99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224449-947E-42F9-B4CF-8799F05F0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105686-423A-471F-BB71-2271BC2B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A28C87-37D2-4BE8-A45C-645400EF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358358-BE53-4E6B-BA1F-E7D9B9F4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D3813E-8FD0-4183-B0D9-B935893C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0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63" Type="http://schemas.openxmlformats.org/officeDocument/2006/relationships/slideLayout" Target="../slideLayouts/slideLayout76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slideLayout" Target="../slideLayouts/slideLayout71.xml"/><Relationship Id="rId6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6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60" Type="http://schemas.openxmlformats.org/officeDocument/2006/relationships/slideLayout" Target="../slideLayouts/slideLayout73.xml"/><Relationship Id="rId6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64" Type="http://schemas.openxmlformats.org/officeDocument/2006/relationships/slideLayout" Target="../slideLayouts/slideLayout77.xml"/><Relationship Id="rId69" Type="http://schemas.openxmlformats.org/officeDocument/2006/relationships/image" Target="../media/image2.emf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59" Type="http://schemas.openxmlformats.org/officeDocument/2006/relationships/slideLayout" Target="../slideLayouts/slideLayout72.xml"/><Relationship Id="rId67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62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8FFC6BA-88C8-4E82-A56D-3A73F10C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7411F0-CDD3-4400-B497-476A54F5D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6BA508-E002-4971-AC0E-CCCFE1249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CF9E7-2FB0-4703-A5B6-9074EC98C416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E084C-ED7D-4B61-9A16-FF99D3433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640F57-950B-43E7-B668-F52FB00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AB6E-EABF-4E2A-B0C3-CF56A7A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6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63600" y="333376"/>
            <a:ext cx="10320339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863600" y="1412876"/>
            <a:ext cx="10320339" cy="46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Mastertextformat bearbeiten</a:t>
            </a:r>
          </a:p>
          <a:p>
            <a:pPr lvl="1"/>
            <a:r>
              <a:rPr lang="en-US" altLang="ru-RU"/>
              <a:t>Zweite Ebene</a:t>
            </a:r>
          </a:p>
          <a:p>
            <a:pPr lvl="2"/>
            <a:r>
              <a:rPr lang="en-US" altLang="ru-RU"/>
              <a:t>Dritte Ebene</a:t>
            </a:r>
          </a:p>
          <a:p>
            <a:pPr lvl="3"/>
            <a:r>
              <a:rPr lang="en-US" altLang="ru-RU"/>
              <a:t>Vierte Ebene</a:t>
            </a:r>
          </a:p>
          <a:p>
            <a:pPr lvl="4"/>
            <a:r>
              <a:rPr lang="en-US" altLang="ru-RU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63601" y="6362700"/>
            <a:ext cx="8064500" cy="1666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sz="11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Business Review Meeting. Marketing General Part.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8975725" y="6362700"/>
            <a:ext cx="1441451" cy="1666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hteck 2"/>
          <p:cNvSpPr>
            <a:spLocks noChangeArrowheads="1"/>
          </p:cNvSpPr>
          <p:nvPr/>
        </p:nvSpPr>
        <p:spPr bwMode="auto">
          <a:xfrm>
            <a:off x="10464801" y="6362700"/>
            <a:ext cx="411163" cy="16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2DFC555-51CF-4E8E-88BA-8462CBF27349}" type="slidenum">
              <a:rPr lang="en-US" altLang="ru-RU" sz="1200" smtClean="0"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ru-RU" sz="1200">
              <a:cs typeface="Calibri" panose="020F0502020204030204" pitchFamily="34" charset="0"/>
            </a:endParaRPr>
          </a:p>
        </p:txBody>
      </p:sp>
      <p:pic>
        <p:nvPicPr>
          <p:cNvPr id="1031" name="Picture 10"/>
          <p:cNvPicPr>
            <a:picLocks noChangeAspect="1"/>
          </p:cNvPicPr>
          <p:nvPr userDrawn="1"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4751" y="6254750"/>
            <a:ext cx="709613" cy="3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" name="Gerader Verbinder 6"/>
          <p:cNvCxnSpPr>
            <a:cxnSpLocks noChangeShapeType="1"/>
          </p:cNvCxnSpPr>
          <p:nvPr userDrawn="1"/>
        </p:nvCxnSpPr>
        <p:spPr bwMode="auto">
          <a:xfrm>
            <a:off x="719139" y="330201"/>
            <a:ext cx="0" cy="434975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483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99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99">
          <a:solidFill>
            <a:schemeClr val="tx2"/>
          </a:solidFill>
          <a:latin typeface="Calibri" charset="0"/>
          <a:cs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99">
          <a:solidFill>
            <a:schemeClr val="tx2"/>
          </a:solidFill>
          <a:latin typeface="Calibri" charset="0"/>
          <a:cs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99">
          <a:solidFill>
            <a:schemeClr val="tx2"/>
          </a:solidFill>
          <a:latin typeface="Calibri" charset="0"/>
          <a:cs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99">
          <a:solidFill>
            <a:schemeClr val="tx2"/>
          </a:solidFill>
          <a:latin typeface="Calibri" charset="0"/>
          <a:cs typeface="Calibri" charset="0"/>
        </a:defRPr>
      </a:lvl5pPr>
      <a:lvl6pPr marL="60920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66" b="1">
          <a:solidFill>
            <a:schemeClr val="tx2"/>
          </a:solidFill>
          <a:latin typeface="Calibri" charset="0"/>
          <a:cs typeface="Calibri" charset="0"/>
        </a:defRPr>
      </a:lvl6pPr>
      <a:lvl7pPr marL="1218408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66" b="1">
          <a:solidFill>
            <a:schemeClr val="tx2"/>
          </a:solidFill>
          <a:latin typeface="Calibri" charset="0"/>
          <a:cs typeface="Calibri" charset="0"/>
        </a:defRPr>
      </a:lvl7pPr>
      <a:lvl8pPr marL="182761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66" b="1">
          <a:solidFill>
            <a:schemeClr val="tx2"/>
          </a:solidFill>
          <a:latin typeface="Calibri" charset="0"/>
          <a:cs typeface="Calibri" charset="0"/>
        </a:defRPr>
      </a:lvl8pPr>
      <a:lvl9pPr marL="243681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666" b="1">
          <a:solidFill>
            <a:schemeClr val="tx2"/>
          </a:solidFill>
          <a:latin typeface="Calibri" charset="0"/>
          <a:cs typeface="Calibri" charset="0"/>
        </a:defRPr>
      </a:lvl9pPr>
    </p:titleStyle>
    <p:bodyStyle>
      <a:lvl1pPr marL="353898" indent="-353898" algn="l" rtl="0" eaLnBrk="0" fontAlgn="base" hangingPunct="0">
        <a:lnSpc>
          <a:spcPct val="105000"/>
        </a:lnSpc>
        <a:spcBef>
          <a:spcPct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299">
          <a:solidFill>
            <a:schemeClr val="tx1"/>
          </a:solidFill>
          <a:latin typeface="+mn-lt"/>
          <a:ea typeface="+mn-ea"/>
          <a:cs typeface="+mn-cs"/>
        </a:defRPr>
      </a:lvl1pPr>
      <a:lvl2pPr marL="706209" indent="-347550" algn="l" rtl="0" eaLnBrk="0" fontAlgn="base" hangingPunct="0">
        <a:lnSpc>
          <a:spcPct val="105000"/>
        </a:lnSpc>
        <a:spcBef>
          <a:spcPct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299">
          <a:solidFill>
            <a:schemeClr val="tx1"/>
          </a:solidFill>
          <a:latin typeface="+mn-lt"/>
          <a:cs typeface="+mn-cs"/>
        </a:defRPr>
      </a:lvl2pPr>
      <a:lvl3pPr marL="1074389" indent="-365007" algn="l" rtl="0" eaLnBrk="0" fontAlgn="base" hangingPunct="0">
        <a:lnSpc>
          <a:spcPct val="105000"/>
        </a:lnSpc>
        <a:spcBef>
          <a:spcPct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299">
          <a:solidFill>
            <a:schemeClr val="tx1"/>
          </a:solidFill>
          <a:latin typeface="+mn-lt"/>
          <a:cs typeface="+mn-cs"/>
        </a:defRPr>
      </a:lvl3pPr>
      <a:lvl4pPr marL="1429874" indent="-352311" algn="l" rtl="0" eaLnBrk="0" fontAlgn="base" hangingPunct="0">
        <a:lnSpc>
          <a:spcPct val="105000"/>
        </a:lnSpc>
        <a:spcBef>
          <a:spcPct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299">
          <a:solidFill>
            <a:schemeClr val="tx1"/>
          </a:solidFill>
          <a:latin typeface="+mn-lt"/>
          <a:cs typeface="+mn-cs"/>
        </a:defRPr>
      </a:lvl4pPr>
      <a:lvl5pPr marL="1783771" indent="-352311" algn="l" rtl="0" eaLnBrk="0" fontAlgn="base" hangingPunct="0">
        <a:lnSpc>
          <a:spcPct val="105000"/>
        </a:lnSpc>
        <a:spcBef>
          <a:spcPct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299">
          <a:solidFill>
            <a:schemeClr val="tx1"/>
          </a:solidFill>
          <a:latin typeface="+mn-lt"/>
          <a:cs typeface="+mn-cs"/>
        </a:defRPr>
      </a:lvl5pPr>
      <a:lvl6pPr marL="2394510" indent="-353254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133">
          <a:solidFill>
            <a:schemeClr val="tx1"/>
          </a:solidFill>
          <a:latin typeface="+mn-lt"/>
          <a:cs typeface="+mn-cs"/>
        </a:defRPr>
      </a:lvl6pPr>
      <a:lvl7pPr marL="3003714" indent="-353254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133">
          <a:solidFill>
            <a:schemeClr val="tx1"/>
          </a:solidFill>
          <a:latin typeface="+mn-lt"/>
          <a:cs typeface="+mn-cs"/>
        </a:defRPr>
      </a:lvl7pPr>
      <a:lvl8pPr marL="3612917" indent="-353254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133">
          <a:solidFill>
            <a:schemeClr val="tx1"/>
          </a:solidFill>
          <a:latin typeface="+mn-lt"/>
          <a:cs typeface="+mn-cs"/>
        </a:defRPr>
      </a:lvl8pPr>
      <a:lvl9pPr marL="4222122" indent="-353254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21840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205" algn="l" defTabSz="121840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408" algn="l" defTabSz="121840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612" algn="l" defTabSz="121840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816" algn="l" defTabSz="121840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6019" algn="l" defTabSz="121840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5222" algn="l" defTabSz="121840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4427" algn="l" defTabSz="121840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3630" algn="l" defTabSz="1218408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35.jpeg"/><Relationship Id="rId5" Type="http://schemas.microsoft.com/office/2007/relationships/hdphoto" Target="../media/hdphoto3.wdp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7.png"/><Relationship Id="rId4" Type="http://schemas.openxmlformats.org/officeDocument/2006/relationships/image" Target="../media/image37.jpe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microsoft.com/office/2007/relationships/hdphoto" Target="../media/hdphoto1.wdp"/><Relationship Id="rId7" Type="http://schemas.openxmlformats.org/officeDocument/2006/relationships/image" Target="../media/image4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jpeg"/><Relationship Id="rId5" Type="http://schemas.microsoft.com/office/2007/relationships/hdphoto" Target="../media/hdphoto4.wdp"/><Relationship Id="rId4" Type="http://schemas.openxmlformats.org/officeDocument/2006/relationships/image" Target="../media/image41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image" Target="../media/image1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ilnys.ru/" TargetMode="External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B340E42A-52F6-4C8C-9DAA-1021E3B30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45319" y="2578968"/>
            <a:ext cx="10791404" cy="899349"/>
          </a:xfrm>
        </p:spPr>
        <p:txBody>
          <a:bodyPr vert="horz" wrap="square" lIns="146259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sz="6000" dirty="0">
                <a:solidFill>
                  <a:srgbClr val="FFC409"/>
                </a:solidFill>
              </a:rPr>
              <a:t>РЕЗУЛЬТАТЫ РАБОТЫ ПРАВЛЕНИЯ ЗА 5</a:t>
            </a:r>
            <a:r>
              <a:rPr lang="ru-RU" sz="6000" dirty="0" smtClean="0">
                <a:solidFill>
                  <a:srgbClr val="FFC409"/>
                </a:solidFill>
              </a:rPr>
              <a:t> </a:t>
            </a:r>
            <a:r>
              <a:rPr lang="ru-RU" sz="6000" dirty="0">
                <a:solidFill>
                  <a:srgbClr val="FFC409"/>
                </a:solidFill>
              </a:rPr>
              <a:t>МЕСЯЦЕВ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47725" y="3897325"/>
            <a:ext cx="10786591" cy="846597"/>
          </a:xfrm>
        </p:spPr>
        <p:txBody>
          <a:bodyPr vert="horz" wrap="square" lIns="146259" tIns="0" rIns="0" bIns="0" numCol="1" anchor="t" anchorCtr="0" compatLnSpc="1">
            <a:prstTxWarp prst="textNoShape">
              <a:avLst/>
            </a:prstTxWarp>
          </a:bodyPr>
          <a:lstStyle/>
          <a:p>
            <a:pPr marL="0"/>
            <a:r>
              <a:rPr lang="ru-RU" b="1" dirty="0"/>
              <a:t>НОЯБРЬ 2020 – МАРТ 2021</a:t>
            </a:r>
          </a:p>
          <a:p>
            <a:pPr marL="0"/>
            <a:r>
              <a:rPr lang="ru-RU" b="1" dirty="0"/>
              <a:t>ЖСК «ВИЛЬНЮС»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АПРЕЛЬ 2021</a:t>
            </a:r>
            <a:endParaRPr lang="en-US" b="1" dirty="0"/>
          </a:p>
        </p:txBody>
      </p:sp>
      <p:sp>
        <p:nvSpPr>
          <p:cNvPr id="15" name="Rechteck 8"/>
          <p:cNvSpPr/>
          <p:nvPr/>
        </p:nvSpPr>
        <p:spPr bwMode="auto">
          <a:xfrm>
            <a:off x="1002006" y="2095500"/>
            <a:ext cx="45719" cy="2946399"/>
          </a:xfrm>
          <a:prstGeom prst="rect">
            <a:avLst/>
          </a:prstGeom>
          <a:solidFill>
            <a:srgbClr val="FFD54F"/>
          </a:solidFill>
          <a:ln w="9525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9963" tIns="62381" rIns="119963" bIns="6238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E1000F"/>
              </a:buClr>
              <a:buSzPct val="120000"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EE25D8C1-F6C9-42E5-BA8C-D31EFC922B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b="19121"/>
          <a:stretch/>
        </p:blipFill>
        <p:spPr>
          <a:xfrm>
            <a:off x="4653872" y="5176626"/>
            <a:ext cx="3599695" cy="11733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4025B9-5AEE-4FBE-B135-88B04993A1CF}"/>
              </a:ext>
            </a:extLst>
          </p:cNvPr>
          <p:cNvSpPr txBox="1"/>
          <p:nvPr/>
        </p:nvSpPr>
        <p:spPr>
          <a:xfrm>
            <a:off x="3551769" y="6349581"/>
            <a:ext cx="58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ПОРЯДОК В ЖИЗНИ НАЧИНАЕТСЯ С ПОРЯДКА В ДОМЕ</a:t>
            </a:r>
          </a:p>
        </p:txBody>
      </p:sp>
    </p:spTree>
    <p:extLst>
      <p:ext uri="{BB962C8B-B14F-4D97-AF65-F5344CB8AC3E}">
        <p14:creationId xmlns:p14="http://schemas.microsoft.com/office/powerpoint/2010/main" val="5930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178C7F-36F9-4E3B-A1D6-71A63800F8E2}"/>
              </a:ext>
            </a:extLst>
          </p:cNvPr>
          <p:cNvSpPr/>
          <p:nvPr/>
        </p:nvSpPr>
        <p:spPr bwMode="auto">
          <a:xfrm>
            <a:off x="10906125" y="6057900"/>
            <a:ext cx="1285875" cy="7974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DA467B32-E79E-4276-A261-4DD796EE3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6">
            <a:extLst>
              <a:ext uri="{FF2B5EF4-FFF2-40B4-BE49-F238E27FC236}">
                <a16:creationId xmlns="" xmlns:a16="http://schemas.microsoft.com/office/drawing/2014/main" id="{7E6C673A-3476-BF41-BDBB-1E6F0E2FF6B5}"/>
              </a:ext>
            </a:extLst>
          </p:cNvPr>
          <p:cNvSpPr/>
          <p:nvPr/>
        </p:nvSpPr>
        <p:spPr>
          <a:xfrm>
            <a:off x="973050" y="3356053"/>
            <a:ext cx="691320" cy="3870441"/>
          </a:xfrm>
          <a:prstGeom prst="rect">
            <a:avLst/>
          </a:prstGeom>
          <a:solidFill>
            <a:schemeClr val="bg1"/>
          </a:solidFill>
        </p:spPr>
        <p:txBody>
          <a:bodyPr vert="horz" lIns="91384" tIns="45691" rIns="91384" bIns="45691" rtlCol="0">
            <a:normAutofit/>
          </a:bodyPr>
          <a:lstStyle/>
          <a:p>
            <a:pPr marL="0" marR="0" lvl="0" indent="0" algn="l" defTabSz="1218774" rtl="0" eaLnBrk="1" fontAlgn="base" latinLnBrk="0" hangingPunct="1">
              <a:lnSpc>
                <a:spcPct val="90000"/>
              </a:lnSpc>
              <a:spcBef>
                <a:spcPts val="239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98" b="0" i="0" u="none" strike="noStrike" kern="1200" cap="none" spc="0" normalizeH="0" baseline="0" noProof="0" dirty="0">
                <a:ln>
                  <a:noFill/>
                </a:ln>
                <a:solidFill>
                  <a:srgbClr val="FFD54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01</a:t>
            </a:r>
          </a:p>
          <a:p>
            <a:pPr marL="0" marR="0" lvl="0" indent="0" algn="l" defTabSz="1218774" rtl="0" eaLnBrk="1" fontAlgn="base" latinLnBrk="0" hangingPunct="1">
              <a:lnSpc>
                <a:spcPct val="90000"/>
              </a:lnSpc>
              <a:spcBef>
                <a:spcPts val="239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98" b="0" i="0" u="none" strike="noStrike" kern="1200" cap="none" spc="0" normalizeH="0" baseline="0" noProof="0" dirty="0">
                <a:ln>
                  <a:noFill/>
                </a:ln>
                <a:solidFill>
                  <a:srgbClr val="FFD54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02</a:t>
            </a:r>
          </a:p>
          <a:p>
            <a:pPr marL="0" marR="0" lvl="0" indent="0" algn="l" defTabSz="1218774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98" b="0" i="0" u="none" strike="noStrike" kern="1200" cap="none" spc="0" normalizeH="0" baseline="0" noProof="0" dirty="0">
              <a:ln>
                <a:noFill/>
              </a:ln>
              <a:solidFill>
                <a:srgbClr val="FFD54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EB389D9A-1918-5F41-BA95-050EE8167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СОДЕРЖАНИЕ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21C1BE6-EF98-4702-9C73-58AFE8EAAC5B}"/>
              </a:ext>
            </a:extLst>
          </p:cNvPr>
          <p:cNvSpPr txBox="1"/>
          <p:nvPr/>
        </p:nvSpPr>
        <p:spPr>
          <a:xfrm>
            <a:off x="1667923" y="3362562"/>
            <a:ext cx="6094119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ОТЧЕТ О ПРОДЕЛАННОЙ РАБОТЕ</a:t>
            </a:r>
            <a:endParaRPr kumimoji="0" lang="en-US" sz="23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8E9766-5406-43CB-96E8-926445ABE7A9}"/>
              </a:ext>
            </a:extLst>
          </p:cNvPr>
          <p:cNvSpPr txBox="1"/>
          <p:nvPr/>
        </p:nvSpPr>
        <p:spPr>
          <a:xfrm>
            <a:off x="1667923" y="4025135"/>
            <a:ext cx="7672847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99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БЮДЖЕТ И ПЛАНЫ НА </a:t>
            </a:r>
            <a:r>
              <a:rPr lang="ru-RU" sz="2399" b="1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2021-2023гг. </a:t>
            </a:r>
            <a:endParaRPr kumimoji="0" lang="da-DK" sz="23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AE2618-73CF-40DE-B7D3-78F4F374C5B4}"/>
              </a:ext>
            </a:extLst>
          </p:cNvPr>
          <p:cNvSpPr/>
          <p:nvPr/>
        </p:nvSpPr>
        <p:spPr>
          <a:xfrm>
            <a:off x="693133" y="3992295"/>
            <a:ext cx="11146971" cy="609735"/>
          </a:xfrm>
          <a:prstGeom prst="rect">
            <a:avLst/>
          </a:prstGeom>
          <a:noFill/>
          <a:ln>
            <a:solidFill>
              <a:srgbClr val="FFD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D54F"/>
              </a:highlight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8892DD93-C391-4A6A-80AB-0CE9BCB7B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b="19121"/>
          <a:stretch/>
        </p:blipFill>
        <p:spPr>
          <a:xfrm>
            <a:off x="4653872" y="5176626"/>
            <a:ext cx="3599695" cy="1173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2EDB07-5590-4237-94D9-2578B8681D55}"/>
              </a:ext>
            </a:extLst>
          </p:cNvPr>
          <p:cNvSpPr txBox="1"/>
          <p:nvPr/>
        </p:nvSpPr>
        <p:spPr>
          <a:xfrm>
            <a:off x="3551769" y="6349581"/>
            <a:ext cx="58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ПОРЯДОК В ЖИЗНИ НАЧИНАЕТСЯ С </a:t>
            </a:r>
            <a:r>
              <a:rPr lang="ru-RU" b="1" dirty="0" smtClean="0"/>
              <a:t>ПОРЯДКА </a:t>
            </a:r>
            <a:r>
              <a:rPr lang="ru-RU" b="1" dirty="0"/>
              <a:t>В ДОМЕ</a:t>
            </a:r>
          </a:p>
        </p:txBody>
      </p:sp>
    </p:spTree>
    <p:extLst>
      <p:ext uri="{BB962C8B-B14F-4D97-AF65-F5344CB8AC3E}">
        <p14:creationId xmlns:p14="http://schemas.microsoft.com/office/powerpoint/2010/main" val="38617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20CC27E7-6370-4133-A61C-CA5EF6DD3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556788" y="203044"/>
            <a:ext cx="0" cy="76761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90501"/>
            <a:ext cx="10937869" cy="936625"/>
          </a:xfrm>
        </p:spPr>
        <p:txBody>
          <a:bodyPr/>
          <a:lstStyle/>
          <a:p>
            <a:r>
              <a:rPr lang="ru-RU" b="1" dirty="0">
                <a:solidFill>
                  <a:srgbClr val="FFC305"/>
                </a:solidFill>
              </a:rPr>
              <a:t>ПЛАНЫ НА 2021 ГОД</a:t>
            </a: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chemeClr val="tx1"/>
                </a:solidFill>
              </a:rPr>
              <a:t>Что предстоит сделать – Ремонт фасадов и балконных плит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183939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638632" y="1270001"/>
            <a:ext cx="5413826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ИСПРАВЛЕНИЕ НЕДОЧЕТОВ И ОКОНЧАНИЕ РЕМОНТА ФАСАДОВ, СУД С ПРЕДЫДУЩИМ ПОДРЯДЧИКОМ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A0BB01-5A7F-46F2-8C10-6E933025AC39}"/>
              </a:ext>
            </a:extLst>
          </p:cNvPr>
          <p:cNvSpPr/>
          <p:nvPr/>
        </p:nvSpPr>
        <p:spPr bwMode="auto">
          <a:xfrm>
            <a:off x="6284685" y="1270001"/>
            <a:ext cx="5660572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РЕМОНТ РАЗРУШАЮЩИХСЯ БАЛКОННЫХ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ПЛИТ 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УСТАНОВКА ПАРАПЕТНЫХ КРЫШЕК НА КРОВЛЮ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B18580-3DCC-4995-8605-86F7CF816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95508" l="1563" r="96680">
                        <a14:foregroundMark x1="64844" y1="21094" x2="83594" y2="45703"/>
                        <a14:foregroundMark x1="83594" y1="45703" x2="78320" y2="73438"/>
                        <a14:foregroundMark x1="78320" y1="73438" x2="50195" y2="84570"/>
                        <a14:foregroundMark x1="50195" y1="84570" x2="23047" y2="83398"/>
                        <a14:foregroundMark x1="23047" y1="83398" x2="13867" y2="57422"/>
                        <a14:foregroundMark x1="13867" y1="57422" x2="15820" y2="30273"/>
                        <a14:foregroundMark x1="15820" y1="30273" x2="40234" y2="17773"/>
                        <a14:foregroundMark x1="46559" y1="18050" x2="66992" y2="18945"/>
                        <a14:foregroundMark x1="40234" y1="17773" x2="41308" y2="17820"/>
                        <a14:foregroundMark x1="66992" y1="18945" x2="73047" y2="22656"/>
                        <a14:foregroundMark x1="1563" y1="36719" x2="1563" y2="64453"/>
                        <a14:foregroundMark x1="96680" y1="40820" x2="93359" y2="68555"/>
                        <a14:foregroundMark x1="62305" y1="95703" x2="37695" y2="95703"/>
                        <a14:foregroundMark x1="61523" y1="7227" x2="33594" y2="6445"/>
                        <a14:foregroundMark x1="33594" y1="6445" x2="33594" y2="6445"/>
                        <a14:foregroundMark x1="58594" y1="1953" x2="43359" y2="1563"/>
                        <a14:backgroundMark x1="44141" y1="17578" x2="44141" y2="17578"/>
                        <a14:backgroundMark x1="44531" y1="17578" x2="41602" y2="17578"/>
                        <a14:backgroundMark x1="45117" y1="17578" x2="46094" y2="17578"/>
                        <a14:backgroundMark x1="41211" y1="17969" x2="46484" y2="18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3651533"/>
            <a:ext cx="1216139" cy="1216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7D224BF-0FC4-46DA-B013-37CCEFD6EB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95508" l="1563" r="96680">
                        <a14:foregroundMark x1="64844" y1="21094" x2="83594" y2="45703"/>
                        <a14:foregroundMark x1="83594" y1="45703" x2="78320" y2="73438"/>
                        <a14:foregroundMark x1="78320" y1="73438" x2="50195" y2="84570"/>
                        <a14:foregroundMark x1="50195" y1="84570" x2="23047" y2="83398"/>
                        <a14:foregroundMark x1="23047" y1="83398" x2="13867" y2="57422"/>
                        <a14:foregroundMark x1="13867" y1="57422" x2="15820" y2="30273"/>
                        <a14:foregroundMark x1="15820" y1="30273" x2="40234" y2="17773"/>
                        <a14:foregroundMark x1="46559" y1="18050" x2="66992" y2="18945"/>
                        <a14:foregroundMark x1="40234" y1="17773" x2="41308" y2="17820"/>
                        <a14:foregroundMark x1="66992" y1="18945" x2="73047" y2="22656"/>
                        <a14:foregroundMark x1="1563" y1="36719" x2="1563" y2="64453"/>
                        <a14:foregroundMark x1="96680" y1="40820" x2="93359" y2="68555"/>
                        <a14:foregroundMark x1="62305" y1="95703" x2="37695" y2="95703"/>
                        <a14:foregroundMark x1="61523" y1="7227" x2="33594" y2="6445"/>
                        <a14:foregroundMark x1="33594" y1="6445" x2="33594" y2="6445"/>
                        <a14:foregroundMark x1="58594" y1="1953" x2="43359" y2="1563"/>
                        <a14:backgroundMark x1="44141" y1="17578" x2="44141" y2="17578"/>
                        <a14:backgroundMark x1="44531" y1="17578" x2="41602" y2="17578"/>
                        <a14:backgroundMark x1="45117" y1="17578" x2="46094" y2="17578"/>
                        <a14:backgroundMark x1="41211" y1="17969" x2="46484" y2="18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572" y="3651532"/>
            <a:ext cx="1216139" cy="1216139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31B821DE-FAE3-48EE-BA6F-F0140CC7A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0930" y="1911915"/>
            <a:ext cx="3521528" cy="469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text, lined, several&#10;&#10;Description automatically generated">
            <a:extLst>
              <a:ext uri="{FF2B5EF4-FFF2-40B4-BE49-F238E27FC236}">
                <a16:creationId xmlns="" xmlns:a16="http://schemas.microsoft.com/office/drawing/2014/main" id="{9DFD56A9-454F-496F-8E15-A5C0029A6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36809" y="2498838"/>
            <a:ext cx="4695370" cy="3521527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6AF2A5BF-A3DE-48F8-BFEB-EE3F35A677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183939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20CC27E7-6370-4133-A61C-CA5EF6DD3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556788" y="203044"/>
            <a:ext cx="0" cy="76761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90501"/>
            <a:ext cx="10937869" cy="936625"/>
          </a:xfrm>
        </p:spPr>
        <p:txBody>
          <a:bodyPr/>
          <a:lstStyle/>
          <a:p>
            <a:r>
              <a:rPr lang="ru-RU" b="1" dirty="0">
                <a:solidFill>
                  <a:srgbClr val="FFC305"/>
                </a:solidFill>
              </a:rPr>
              <a:t>ПЛАНЫ НА 2021 ГОД</a:t>
            </a:r>
            <a:r>
              <a:rPr lang="en-US" dirty="0"/>
              <a:t/>
            </a:r>
            <a:br>
              <a:rPr lang="en-US" dirty="0"/>
            </a:br>
            <a:r>
              <a:rPr lang="ru-RU" sz="2800" dirty="0">
                <a:solidFill>
                  <a:schemeClr val="tx1"/>
                </a:solidFill>
              </a:rPr>
              <a:t>Что предстоит сделать – </a:t>
            </a:r>
            <a:r>
              <a:rPr lang="ru-RU" sz="2800" dirty="0" smtClean="0">
                <a:solidFill>
                  <a:schemeClr val="tx1"/>
                </a:solidFill>
              </a:rPr>
              <a:t>Пожарные шкафы и </a:t>
            </a:r>
            <a:r>
              <a:rPr lang="ru-RU" sz="2800" dirty="0" err="1" smtClean="0">
                <a:solidFill>
                  <a:schemeClr val="tx1"/>
                </a:solidFill>
              </a:rPr>
              <a:t>мусоросборные</a:t>
            </a:r>
            <a:r>
              <a:rPr lang="ru-RU" sz="2800" dirty="0" smtClean="0">
                <a:solidFill>
                  <a:schemeClr val="tx1"/>
                </a:solidFill>
              </a:rPr>
              <a:t> камеры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638632" y="1270001"/>
            <a:ext cx="5413826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</a:rPr>
              <a:t>КОМПЛЕКТАЦИЯ ПОЖАРНЫХ ШКАФОВ </a:t>
            </a:r>
          </a:p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</a:rPr>
              <a:t>НОВЫМИ ПОЖАРНЫМИ РУКАВАМИ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A0BB01-5A7F-46F2-8C10-6E933025AC39}"/>
              </a:ext>
            </a:extLst>
          </p:cNvPr>
          <p:cNvSpPr/>
          <p:nvPr/>
        </p:nvSpPr>
        <p:spPr bwMode="auto">
          <a:xfrm>
            <a:off x="6284685" y="1270001"/>
            <a:ext cx="5660572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</a:rPr>
              <a:t>ПРОМЫВКА И МОДЕРНИЗАЦИЯ МУСОРОСБОРНЫХ КАМЕР (УСТАНОВКА ШИБЕРОВ)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B18580-3DCC-4995-8605-86F7CF816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95508" l="1563" r="96680">
                        <a14:foregroundMark x1="64844" y1="21094" x2="83594" y2="45703"/>
                        <a14:foregroundMark x1="83594" y1="45703" x2="78320" y2="73438"/>
                        <a14:foregroundMark x1="78320" y1="73438" x2="50195" y2="84570"/>
                        <a14:foregroundMark x1="50195" y1="84570" x2="23047" y2="83398"/>
                        <a14:foregroundMark x1="23047" y1="83398" x2="13867" y2="57422"/>
                        <a14:foregroundMark x1="13867" y1="57422" x2="15820" y2="30273"/>
                        <a14:foregroundMark x1="15820" y1="30273" x2="40234" y2="17773"/>
                        <a14:foregroundMark x1="46559" y1="18050" x2="66992" y2="18945"/>
                        <a14:foregroundMark x1="40234" y1="17773" x2="41308" y2="17820"/>
                        <a14:foregroundMark x1="66992" y1="18945" x2="73047" y2="22656"/>
                        <a14:foregroundMark x1="1563" y1="36719" x2="1563" y2="64453"/>
                        <a14:foregroundMark x1="96680" y1="40820" x2="93359" y2="68555"/>
                        <a14:foregroundMark x1="62305" y1="95703" x2="37695" y2="95703"/>
                        <a14:foregroundMark x1="61523" y1="7227" x2="33594" y2="6445"/>
                        <a14:foregroundMark x1="33594" y1="6445" x2="33594" y2="6445"/>
                        <a14:foregroundMark x1="58594" y1="1953" x2="43359" y2="1563"/>
                        <a14:backgroundMark x1="44141" y1="17578" x2="44141" y2="17578"/>
                        <a14:backgroundMark x1="44531" y1="17578" x2="41602" y2="17578"/>
                        <a14:backgroundMark x1="45117" y1="17578" x2="46094" y2="17578"/>
                        <a14:backgroundMark x1="41211" y1="17969" x2="46484" y2="18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3651532"/>
            <a:ext cx="817329" cy="8173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7D224BF-0FC4-46DA-B013-37CCEFD6EB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95508" l="1563" r="96680">
                        <a14:foregroundMark x1="64844" y1="21094" x2="83594" y2="45703"/>
                        <a14:foregroundMark x1="83594" y1="45703" x2="78320" y2="73438"/>
                        <a14:foregroundMark x1="78320" y1="73438" x2="50195" y2="84570"/>
                        <a14:foregroundMark x1="50195" y1="84570" x2="23047" y2="83398"/>
                        <a14:foregroundMark x1="23047" y1="83398" x2="13867" y2="57422"/>
                        <a14:foregroundMark x1="13867" y1="57422" x2="15820" y2="30273"/>
                        <a14:foregroundMark x1="15820" y1="30273" x2="40234" y2="17773"/>
                        <a14:foregroundMark x1="46559" y1="18050" x2="66992" y2="18945"/>
                        <a14:foregroundMark x1="40234" y1="17773" x2="41308" y2="17820"/>
                        <a14:foregroundMark x1="66992" y1="18945" x2="73047" y2="22656"/>
                        <a14:foregroundMark x1="1563" y1="36719" x2="1563" y2="64453"/>
                        <a14:foregroundMark x1="96680" y1="40820" x2="93359" y2="68555"/>
                        <a14:foregroundMark x1="62305" y1="95703" x2="37695" y2="95703"/>
                        <a14:foregroundMark x1="61523" y1="7227" x2="33594" y2="6445"/>
                        <a14:foregroundMark x1="33594" y1="6445" x2="33594" y2="6445"/>
                        <a14:foregroundMark x1="58594" y1="1953" x2="43359" y2="1563"/>
                        <a14:backgroundMark x1="44141" y1="17578" x2="44141" y2="17578"/>
                        <a14:backgroundMark x1="44531" y1="17578" x2="41602" y2="17578"/>
                        <a14:backgroundMark x1="45117" y1="17578" x2="46094" y2="17578"/>
                        <a14:backgroundMark x1="41211" y1="17969" x2="46484" y2="18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073" y="3651533"/>
            <a:ext cx="817328" cy="817328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6AF2A5BF-A3DE-48F8-BFEB-EE3F35A677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  <p:pic>
        <p:nvPicPr>
          <p:cNvPr id="2050" name="Picture 2" descr="Шибер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r="23340"/>
          <a:stretch/>
        </p:blipFill>
        <p:spPr bwMode="auto">
          <a:xfrm rot="10800000">
            <a:off x="7578890" y="1974066"/>
            <a:ext cx="2217805" cy="276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radchist.ru/local/templates/.default/assets/img/cat_img/tk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r="20650"/>
          <a:stretch/>
        </p:blipFill>
        <p:spPr bwMode="auto">
          <a:xfrm>
            <a:off x="7804298" y="4659909"/>
            <a:ext cx="1766987" cy="19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bsmi.ru/upload/iblock/b95/b956143d322311e3169ffe07b829a73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025" y="2708236"/>
            <a:ext cx="1351961" cy="13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ibb.co/BN6PSHn/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025" y="4392839"/>
            <a:ext cx="1455232" cy="14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m0-tub-ru.yandex.net/i?id=0c0ff3dc8042103309045f0d0a91cfa2&amp;ref=rim&amp;n=33&amp;w=259&amp;h=1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943946" y="2873806"/>
            <a:ext cx="4660696" cy="285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rbsmi.ru/upload/iblock/b95/b956143d322311e3169ffe07b829a73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71" y="3525565"/>
            <a:ext cx="943296" cy="94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BC960A34-77F9-448B-BA5D-F7694EA03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556788" y="203044"/>
            <a:ext cx="0" cy="76761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85740"/>
            <a:ext cx="10320339" cy="936625"/>
          </a:xfrm>
        </p:spPr>
        <p:txBody>
          <a:bodyPr/>
          <a:lstStyle/>
          <a:p>
            <a:r>
              <a:rPr lang="ru-RU" b="1" dirty="0">
                <a:solidFill>
                  <a:srgbClr val="FFC50D"/>
                </a:solidFill>
              </a:rPr>
              <a:t>ПЛАНЫ НА 2021 ГОД</a:t>
            </a: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chemeClr val="tx1"/>
                </a:solidFill>
              </a:rPr>
              <a:t>Что предстоит сделать – Технические этажи МКД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183939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314328" y="1270001"/>
            <a:ext cx="11581036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ЗАМЕНА ЗАПОРНОЙ АРМАТУРЫ (ЗАДВИЖКИ, КРАНЫ, ЭЛЕВАТОРНЫЕ УЗЛЫ) ИНЖЕНЕРНЫХ КОММУНИКАЦИЙ ЦО, ГВС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F8A5DE4-05E5-4422-9864-EB3136BF5440}"/>
              </a:ext>
            </a:extLst>
          </p:cNvPr>
          <p:cNvGrpSpPr/>
          <p:nvPr/>
        </p:nvGrpSpPr>
        <p:grpSpPr>
          <a:xfrm>
            <a:off x="1014487" y="1973940"/>
            <a:ext cx="10785627" cy="4550683"/>
            <a:chOff x="-6085739" y="-2"/>
            <a:chExt cx="15890720" cy="6858001"/>
          </a:xfrm>
        </p:grpSpPr>
        <p:pic>
          <p:nvPicPr>
            <p:cNvPr id="5" name="Picture 4" descr="A picture containing metalware, dirty, old&#10;&#10;Description automatically generated">
              <a:extLst>
                <a:ext uri="{FF2B5EF4-FFF2-40B4-BE49-F238E27FC236}">
                  <a16:creationId xmlns="" xmlns:a16="http://schemas.microsoft.com/office/drawing/2014/main" id="{0717D119-4732-4ABD-A319-070E000F6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7585926" y="1500186"/>
              <a:ext cx="6858000" cy="38576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DE4B9D73-ED9A-49B8-8DCB-6BEA5C23A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3574894" y="1500186"/>
              <a:ext cx="6858000" cy="3857625"/>
            </a:xfrm>
            <a:prstGeom prst="rect">
              <a:avLst/>
            </a:prstGeom>
          </p:spPr>
        </p:pic>
        <p:pic>
          <p:nvPicPr>
            <p:cNvPr id="10" name="Picture 9" descr="A picture containing indoor, device, gauge&#10;&#10;Description automatically generated">
              <a:extLst>
                <a:ext uri="{FF2B5EF4-FFF2-40B4-BE49-F238E27FC236}">
                  <a16:creationId xmlns="" xmlns:a16="http://schemas.microsoft.com/office/drawing/2014/main" id="{BFD1421F-F575-4270-BFE9-569EDA0FC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36138" y="1500186"/>
              <a:ext cx="6858000" cy="38576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E9D70952-F4F9-48CA-A325-F1B554952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447169" y="1500186"/>
              <a:ext cx="6858000" cy="3857624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CB62C2-4F1C-4932-AFF9-76B78DE21B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63" b="95508" l="1563" r="96680">
                        <a14:foregroundMark x1="64844" y1="21094" x2="83594" y2="45703"/>
                        <a14:foregroundMark x1="83594" y1="45703" x2="78320" y2="73438"/>
                        <a14:foregroundMark x1="78320" y1="73438" x2="50195" y2="84570"/>
                        <a14:foregroundMark x1="50195" y1="84570" x2="23047" y2="83398"/>
                        <a14:foregroundMark x1="23047" y1="83398" x2="13867" y2="57422"/>
                        <a14:foregroundMark x1="13867" y1="57422" x2="15820" y2="30273"/>
                        <a14:foregroundMark x1="15820" y1="30273" x2="40234" y2="17773"/>
                        <a14:foregroundMark x1="46559" y1="18050" x2="66992" y2="18945"/>
                        <a14:foregroundMark x1="40234" y1="17773" x2="41308" y2="17820"/>
                        <a14:foregroundMark x1="66992" y1="18945" x2="73047" y2="22656"/>
                        <a14:foregroundMark x1="1563" y1="36719" x2="1563" y2="64453"/>
                        <a14:foregroundMark x1="96680" y1="40820" x2="93359" y2="68555"/>
                        <a14:foregroundMark x1="62305" y1="95703" x2="37695" y2="95703"/>
                        <a14:foregroundMark x1="61523" y1="7227" x2="33594" y2="6445"/>
                        <a14:foregroundMark x1="33594" y1="6445" x2="33594" y2="6445"/>
                        <a14:foregroundMark x1="58594" y1="1953" x2="43359" y2="1563"/>
                        <a14:backgroundMark x1="44141" y1="17578" x2="44141" y2="17578"/>
                        <a14:backgroundMark x1="44531" y1="17578" x2="41602" y2="17578"/>
                        <a14:backgroundMark x1="45117" y1="17578" x2="46094" y2="17578"/>
                        <a14:backgroundMark x1="41211" y1="17969" x2="46484" y2="18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48" y="4114800"/>
            <a:ext cx="460772" cy="460772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EA89C024-C72C-462B-A02A-E6DEBF6948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183939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C85310B-DC66-4F12-BF20-503AA2918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>
            <a:cxnSpLocks/>
          </p:cNvCxnSpPr>
          <p:nvPr/>
        </p:nvCxnSpPr>
        <p:spPr bwMode="auto">
          <a:xfrm>
            <a:off x="556788" y="241144"/>
            <a:ext cx="0" cy="56425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03044"/>
            <a:ext cx="10320339" cy="936625"/>
          </a:xfrm>
        </p:spPr>
        <p:txBody>
          <a:bodyPr/>
          <a:lstStyle/>
          <a:p>
            <a:r>
              <a:rPr lang="ru-RU" sz="4000" b="1" dirty="0">
                <a:solidFill>
                  <a:srgbClr val="FFC409"/>
                </a:solidFill>
              </a:rPr>
              <a:t>СМЕТА 2021г</a:t>
            </a:r>
            <a:r>
              <a:rPr lang="en-US" sz="4000" b="1" dirty="0">
                <a:solidFill>
                  <a:srgbClr val="FFD54F"/>
                </a:solidFill>
              </a:rPr>
              <a:t/>
            </a:r>
            <a:br>
              <a:rPr lang="en-US" sz="4000" b="1" dirty="0">
                <a:solidFill>
                  <a:srgbClr val="FFD54F"/>
                </a:solidFill>
              </a:rPr>
            </a:br>
            <a:endParaRPr lang="ru-RU" sz="4000" b="1" dirty="0">
              <a:solidFill>
                <a:srgbClr val="FFD54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451163" y="869055"/>
            <a:ext cx="11368304" cy="5537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СМЕТА 2021г. ПО СТАТЬЯМ В СРАВНЕНИИ С 2020г.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E6C07FF-C69A-41A2-BB63-22AB650CB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73293"/>
              </p:ext>
            </p:extLst>
          </p:nvPr>
        </p:nvGraphicFramePr>
        <p:xfrm>
          <a:off x="411846" y="1556351"/>
          <a:ext cx="11407621" cy="4911560"/>
        </p:xfrm>
        <a:graphic>
          <a:graphicData uri="http://schemas.openxmlformats.org/drawingml/2006/table">
            <a:tbl>
              <a:tblPr/>
              <a:tblGrid>
                <a:gridCol w="4884691">
                  <a:extLst>
                    <a:ext uri="{9D8B030D-6E8A-4147-A177-3AD203B41FA5}">
                      <a16:colId xmlns="" xmlns:a16="http://schemas.microsoft.com/office/drawing/2014/main" val="709975184"/>
                    </a:ext>
                  </a:extLst>
                </a:gridCol>
                <a:gridCol w="1883196">
                  <a:extLst>
                    <a:ext uri="{9D8B030D-6E8A-4147-A177-3AD203B41FA5}">
                      <a16:colId xmlns="" xmlns:a16="http://schemas.microsoft.com/office/drawing/2014/main" val="2535113137"/>
                    </a:ext>
                  </a:extLst>
                </a:gridCol>
                <a:gridCol w="2506134">
                  <a:extLst>
                    <a:ext uri="{9D8B030D-6E8A-4147-A177-3AD203B41FA5}">
                      <a16:colId xmlns="" xmlns:a16="http://schemas.microsoft.com/office/drawing/2014/main" val="2100464325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3482576445"/>
                    </a:ext>
                  </a:extLst>
                </a:gridCol>
              </a:tblGrid>
              <a:tr h="542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Смета 2021 г.,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руб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Разница по сравнению с 2020,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руб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«+» - увеличение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«-» - уменьшение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Разница по сравнению с 2020, %</a:t>
                      </a:r>
                    </a:p>
                    <a:p>
                      <a:pPr algn="ctr" fontAlgn="ctr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«+» - увеличение</a:t>
                      </a:r>
                    </a:p>
                    <a:p>
                      <a:pPr algn="ctr" fontAlgn="ctr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«-» - уменьшение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7906664"/>
                  </a:ext>
                </a:extLst>
              </a:tr>
              <a:tr h="3122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АДМИНИСТРАТИВНЫЕ РАСХОДЫ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2 108 860,0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- 159 440,0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8928093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Заработная плата (Председатель, комендант)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930 000,0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- 720 000,0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9697834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Налоги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280 860,0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- 217 440,0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9778546"/>
                  </a:ext>
                </a:extLst>
              </a:tr>
              <a:tr h="40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Консультативные услуги,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юр.услуги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 программное сопровождение, </a:t>
                      </a:r>
                    </a:p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почтовые, услуги связи, канцелярия, госпошлина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+ 70 000,0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2129873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банковское обслуживание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- 12 000,0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7925537"/>
                  </a:ext>
                </a:extLst>
              </a:tr>
              <a:tr h="220877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Бухгалтерское сопровождение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720 000,0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720 000,0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6269022"/>
                  </a:ext>
                </a:extLst>
              </a:tr>
              <a:tr h="2910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Расходы на содержание МКД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7 214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616,6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584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656,8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9094995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Тех. Обслуживание МКД и аварийная служба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3 016 867,9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- 394 676,0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9870522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Текущий ремонт             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1 629 068,2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+ 948 994,2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6899007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Техническое обслуживание лифтов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944 977,6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1083831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ТБО (вывоз и утилизация мусора)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500 444,4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+ 2 334,0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619274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Электричество МОЭСК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285 000,0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- 5 000,0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2660455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Противопожарные мероприятия ДУ и ППА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195 253,9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0923946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Сан.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обработ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(крысы, мыши, тараканы, блохи)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151 004,6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- 28 995,4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1601608"/>
                  </a:ext>
                </a:extLst>
              </a:tr>
              <a:tr h="212041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Колористичесский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паспорт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- 180 000,0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43580"/>
                  </a:ext>
                </a:extLst>
              </a:tr>
              <a:tr h="18610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Коммунальные услуги на ОДН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372 000,0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+ 372 000,0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5485549"/>
                  </a:ext>
                </a:extLst>
              </a:tr>
              <a:tr h="186100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Непредвиденные расходы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- 130 000,0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0928955"/>
                  </a:ext>
                </a:extLst>
              </a:tr>
              <a:tr h="4401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ИТОГО: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9 322 616,6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5050296"/>
                  </a:ext>
                </a:extLst>
              </a:tr>
            </a:tbl>
          </a:graphicData>
        </a:graphic>
      </p:graphicFrame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08669AF8-B261-48EF-B0F8-02EA12B87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183939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C85310B-DC66-4F12-BF20-503AA2918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>
            <a:cxnSpLocks/>
          </p:cNvCxnSpPr>
          <p:nvPr/>
        </p:nvCxnSpPr>
        <p:spPr bwMode="auto">
          <a:xfrm>
            <a:off x="556788" y="241144"/>
            <a:ext cx="0" cy="56425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03044"/>
            <a:ext cx="10320339" cy="936625"/>
          </a:xfrm>
        </p:spPr>
        <p:txBody>
          <a:bodyPr/>
          <a:lstStyle/>
          <a:p>
            <a:r>
              <a:rPr lang="ru-RU" sz="4000" b="1" dirty="0">
                <a:solidFill>
                  <a:srgbClr val="FFC409"/>
                </a:solidFill>
              </a:rPr>
              <a:t>СМЕТА 2021г</a:t>
            </a:r>
            <a:r>
              <a:rPr lang="en-US" sz="4000" b="1" dirty="0">
                <a:solidFill>
                  <a:srgbClr val="FFD54F"/>
                </a:solidFill>
              </a:rPr>
              <a:t/>
            </a:r>
            <a:br>
              <a:rPr lang="en-US" sz="4000" b="1" dirty="0">
                <a:solidFill>
                  <a:srgbClr val="FFD54F"/>
                </a:solidFill>
              </a:rPr>
            </a:br>
            <a:endParaRPr lang="ru-RU" sz="4000" b="1" dirty="0">
              <a:solidFill>
                <a:srgbClr val="FFD54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451163" y="869055"/>
            <a:ext cx="11368304" cy="5537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СМЕТА 2021г. ПО СТАТЬЯМ В СРАВНЕНИИ С 2020г.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08669AF8-B261-48EF-B0F8-02EA12B87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48B949C-E17E-4ECE-87C9-BC0E9C586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795109"/>
              </p:ext>
            </p:extLst>
          </p:nvPr>
        </p:nvGraphicFramePr>
        <p:xfrm>
          <a:off x="1277696" y="1476057"/>
          <a:ext cx="9636604" cy="5244057"/>
        </p:xfrm>
        <a:graphic>
          <a:graphicData uri="http://schemas.openxmlformats.org/drawingml/2006/table">
            <a:tbl>
              <a:tblPr/>
              <a:tblGrid>
                <a:gridCol w="722745">
                  <a:extLst>
                    <a:ext uri="{9D8B030D-6E8A-4147-A177-3AD203B41FA5}">
                      <a16:colId xmlns="" xmlns:a16="http://schemas.microsoft.com/office/drawing/2014/main" val="3552832304"/>
                    </a:ext>
                  </a:extLst>
                </a:gridCol>
                <a:gridCol w="2860867">
                  <a:extLst>
                    <a:ext uri="{9D8B030D-6E8A-4147-A177-3AD203B41FA5}">
                      <a16:colId xmlns="" xmlns:a16="http://schemas.microsoft.com/office/drawing/2014/main" val="2880690297"/>
                    </a:ext>
                  </a:extLst>
                </a:gridCol>
                <a:gridCol w="918489">
                  <a:extLst>
                    <a:ext uri="{9D8B030D-6E8A-4147-A177-3AD203B41FA5}">
                      <a16:colId xmlns="" xmlns:a16="http://schemas.microsoft.com/office/drawing/2014/main" val="433405262"/>
                    </a:ext>
                  </a:extLst>
                </a:gridCol>
                <a:gridCol w="255972">
                  <a:extLst>
                    <a:ext uri="{9D8B030D-6E8A-4147-A177-3AD203B41FA5}">
                      <a16:colId xmlns="" xmlns:a16="http://schemas.microsoft.com/office/drawing/2014/main" val="943809715"/>
                    </a:ext>
                  </a:extLst>
                </a:gridCol>
                <a:gridCol w="3237297">
                  <a:extLst>
                    <a:ext uri="{9D8B030D-6E8A-4147-A177-3AD203B41FA5}">
                      <a16:colId xmlns="" xmlns:a16="http://schemas.microsoft.com/office/drawing/2014/main" val="4040733434"/>
                    </a:ext>
                  </a:extLst>
                </a:gridCol>
                <a:gridCol w="918489">
                  <a:extLst>
                    <a:ext uri="{9D8B030D-6E8A-4147-A177-3AD203B41FA5}">
                      <a16:colId xmlns="" xmlns:a16="http://schemas.microsoft.com/office/drawing/2014/main" val="3862476299"/>
                    </a:ext>
                  </a:extLst>
                </a:gridCol>
                <a:gridCol w="722745">
                  <a:extLst>
                    <a:ext uri="{9D8B030D-6E8A-4147-A177-3AD203B41FA5}">
                      <a16:colId xmlns="" xmlns:a16="http://schemas.microsoft.com/office/drawing/2014/main" val="399290694"/>
                    </a:ext>
                  </a:extLst>
                </a:gridCol>
              </a:tblGrid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8043242"/>
                  </a:ext>
                </a:extLst>
              </a:tr>
              <a:tr h="303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970218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расходов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Сумма/год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Статья расходов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Сумма/год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4668758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9503489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Административные расходы: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2 268 300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Административные расходы: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2 108 860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373385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(Председатель, комендант)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2508388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498 300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с ЗП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280 860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1938670"/>
                  </a:ext>
                </a:extLst>
              </a:tr>
              <a:tr h="472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Консультативные услуги, нотариус,  программное сопровождение, почтовые, услуги связи, канцелярия, госпошлина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Консультативные услуги, юр.услуги,  программное сопровождение, почтовые, услуги связи, канцелярия, госпошлина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9097392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банковское обслуживание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банковское обслуживание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3019807"/>
                  </a:ext>
                </a:extLst>
              </a:tr>
              <a:tr h="2229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содержание МКД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6 629 960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Бухгалтерское сопровождение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9651391"/>
                  </a:ext>
                </a:extLst>
              </a:tr>
              <a:tr h="365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Сан. обработ. (крысы, мыши, тараканы, блохи)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содержание МКД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7 214 617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3973249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ТБО (вывоз и утилизация мусора)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498 110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Сан. обработ. (крысы, мыши, тараканы, блохи)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151 005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5730421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Тех. обслуживание и сод.пом.общ.польз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ТБО (вывоз и утилизация мусора)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500 444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3512197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обслуживание лифтов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944 978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Тех. Обслуживание МКД и аварийная служба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3 016 868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4295856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Противопожарные мероприятия ДУ и ППА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195 254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обслуживание лифтов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944 978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8130973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Аварийка и внеплан.работы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291 544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Противопожарные мероприятия ДУ и ППА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195 254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836245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Электричество МОЭСК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Электричество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9523303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Текущий ремонт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680 074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Текущий ремонт           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1 629 068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4257992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Непредвиденные расходы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Коммунальные услуги на ОДН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5973536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Колористичесский паспорт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Колористичесский паспорт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8179177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8 898 260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9 322 617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7642406"/>
                  </a:ext>
                </a:extLst>
              </a:tr>
              <a:tr h="21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60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9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183939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A1224F7D-E9FA-49BD-8FAF-4280B73AF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556788" y="203044"/>
            <a:ext cx="0" cy="76761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03043"/>
            <a:ext cx="10320339" cy="936625"/>
          </a:xfrm>
        </p:spPr>
        <p:txBody>
          <a:bodyPr/>
          <a:lstStyle/>
          <a:p>
            <a:r>
              <a:rPr lang="ru-RU" b="1" dirty="0">
                <a:solidFill>
                  <a:srgbClr val="F2B800"/>
                </a:solidFill>
              </a:rPr>
              <a:t>ПЛАНЫ НА ПЯТИЛЕТКУ</a:t>
            </a: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chemeClr val="tx1"/>
                </a:solidFill>
              </a:rPr>
              <a:t>Что еще предстоит </a:t>
            </a:r>
            <a:r>
              <a:rPr lang="ru-RU" dirty="0" smtClean="0">
                <a:solidFill>
                  <a:schemeClr val="tx1"/>
                </a:solidFill>
              </a:rPr>
              <a:t>сделать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411847" y="1285901"/>
            <a:ext cx="11588649" cy="5537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ПЛАНЫ 2022-2023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B18580-3DCC-4995-8605-86F7CF816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95508" l="1563" r="96680">
                        <a14:foregroundMark x1="64844" y1="21094" x2="83594" y2="45703"/>
                        <a14:foregroundMark x1="83594" y1="45703" x2="78320" y2="73438"/>
                        <a14:foregroundMark x1="78320" y1="73438" x2="50195" y2="84570"/>
                        <a14:foregroundMark x1="50195" y1="84570" x2="23047" y2="83398"/>
                        <a14:foregroundMark x1="23047" y1="83398" x2="13867" y2="57422"/>
                        <a14:foregroundMark x1="13867" y1="57422" x2="15820" y2="30273"/>
                        <a14:foregroundMark x1="15820" y1="30273" x2="40234" y2="17773"/>
                        <a14:foregroundMark x1="46559" y1="18050" x2="66992" y2="18945"/>
                        <a14:foregroundMark x1="40234" y1="17773" x2="41308" y2="17820"/>
                        <a14:foregroundMark x1="66992" y1="18945" x2="73047" y2="22656"/>
                        <a14:foregroundMark x1="1563" y1="36719" x2="1563" y2="64453"/>
                        <a14:foregroundMark x1="96680" y1="40820" x2="93359" y2="68555"/>
                        <a14:foregroundMark x1="62305" y1="95703" x2="37695" y2="95703"/>
                        <a14:foregroundMark x1="61523" y1="7227" x2="33594" y2="6445"/>
                        <a14:foregroundMark x1="33594" y1="6445" x2="33594" y2="6445"/>
                        <a14:foregroundMark x1="58594" y1="1953" x2="43359" y2="1563"/>
                        <a14:backgroundMark x1="44141" y1="17578" x2="44141" y2="17578"/>
                        <a14:backgroundMark x1="44531" y1="17578" x2="41602" y2="17578"/>
                        <a14:backgroundMark x1="45117" y1="17578" x2="46094" y2="17578"/>
                        <a14:backgroundMark x1="41211" y1="17969" x2="46484" y2="18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48" y="4114800"/>
            <a:ext cx="460772" cy="460772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EA04FAFC-5615-4B70-A50B-5BD641E03D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049" y="2046245"/>
            <a:ext cx="1163944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Замена стояков ХВС и ГВС</a:t>
            </a: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Замена ИПУ на электронные счетчики горячей и холодной воды с возможностью автоматической передачи данных о расходе воды в правление</a:t>
            </a: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Озеленение придомовой территории</a:t>
            </a: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2000" smtClean="0"/>
              <a:t>Ремонт </a:t>
            </a:r>
            <a:r>
              <a:rPr lang="ru-RU" sz="2000" dirty="0"/>
              <a:t>входных </a:t>
            </a:r>
            <a:r>
              <a:rPr lang="ru-RU" sz="2000" dirty="0" smtClean="0"/>
              <a:t>групп</a:t>
            </a: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Установка видеонаблюдения в подъездах</a:t>
            </a: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Взаимодействие с ГБУ «</a:t>
            </a:r>
            <a:r>
              <a:rPr lang="ru-RU" sz="2000" dirty="0" err="1"/>
              <a:t>Жилищник</a:t>
            </a:r>
            <a:r>
              <a:rPr lang="ru-RU" sz="2000" dirty="0"/>
              <a:t>» по благоустройству придомовой территории и детских </a:t>
            </a:r>
            <a:r>
              <a:rPr lang="ru-RU" sz="2000" dirty="0" smtClean="0"/>
              <a:t>площадок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03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183939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A1224F7D-E9FA-49BD-8FAF-4280B73AF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556788" y="203044"/>
            <a:ext cx="0" cy="76761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03043"/>
            <a:ext cx="10320339" cy="936625"/>
          </a:xfrm>
        </p:spPr>
        <p:txBody>
          <a:bodyPr/>
          <a:lstStyle/>
          <a:p>
            <a:r>
              <a:rPr lang="ru-RU" b="1" dirty="0">
                <a:solidFill>
                  <a:srgbClr val="F2B800"/>
                </a:solidFill>
              </a:rPr>
              <a:t>ПЛАНЫ НА ПЯТИЛЕТКУ</a:t>
            </a: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chemeClr val="tx1"/>
                </a:solidFill>
              </a:rPr>
              <a:t>Что еще предстоит сделать – Входные группы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411847" y="1285901"/>
            <a:ext cx="11588649" cy="5537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РЕМОНТ ВХОДНЫХ ГРУПП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B18580-3DCC-4995-8605-86F7CF816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95508" l="1563" r="96680">
                        <a14:foregroundMark x1="64844" y1="21094" x2="83594" y2="45703"/>
                        <a14:foregroundMark x1="83594" y1="45703" x2="78320" y2="73438"/>
                        <a14:foregroundMark x1="78320" y1="73438" x2="50195" y2="84570"/>
                        <a14:foregroundMark x1="50195" y1="84570" x2="23047" y2="83398"/>
                        <a14:foregroundMark x1="23047" y1="83398" x2="13867" y2="57422"/>
                        <a14:foregroundMark x1="13867" y1="57422" x2="15820" y2="30273"/>
                        <a14:foregroundMark x1="15820" y1="30273" x2="40234" y2="17773"/>
                        <a14:foregroundMark x1="46559" y1="18050" x2="66992" y2="18945"/>
                        <a14:foregroundMark x1="40234" y1="17773" x2="41308" y2="17820"/>
                        <a14:foregroundMark x1="66992" y1="18945" x2="73047" y2="22656"/>
                        <a14:foregroundMark x1="1563" y1="36719" x2="1563" y2="64453"/>
                        <a14:foregroundMark x1="96680" y1="40820" x2="93359" y2="68555"/>
                        <a14:foregroundMark x1="62305" y1="95703" x2="37695" y2="95703"/>
                        <a14:foregroundMark x1="61523" y1="7227" x2="33594" y2="6445"/>
                        <a14:foregroundMark x1="33594" y1="6445" x2="33594" y2="6445"/>
                        <a14:foregroundMark x1="58594" y1="1953" x2="43359" y2="1563"/>
                        <a14:backgroundMark x1="44141" y1="17578" x2="44141" y2="17578"/>
                        <a14:backgroundMark x1="44531" y1="17578" x2="41602" y2="17578"/>
                        <a14:backgroundMark x1="45117" y1="17578" x2="46094" y2="17578"/>
                        <a14:backgroundMark x1="41211" y1="17969" x2="46484" y2="18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48" y="4114800"/>
            <a:ext cx="460772" cy="460772"/>
          </a:xfrm>
          <a:prstGeom prst="rect">
            <a:avLst/>
          </a:prstGeom>
        </p:spPr>
      </p:pic>
      <p:pic>
        <p:nvPicPr>
          <p:cNvPr id="8" name="Picture 7" descr="A picture containing text, building&#10;&#10;Description automatically generated">
            <a:extLst>
              <a:ext uri="{FF2B5EF4-FFF2-40B4-BE49-F238E27FC236}">
                <a16:creationId xmlns="" xmlns:a16="http://schemas.microsoft.com/office/drawing/2014/main" id="{545F7A17-7A19-4961-940B-FF36CC25F5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900" y="2000602"/>
            <a:ext cx="2354010" cy="45240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531BDFB-0EF0-4A07-B1F7-12A182933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32" y="2000602"/>
            <a:ext cx="5807024" cy="45165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CE02C88-F2C2-46B5-A3CB-36DCC8D53C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/>
          <a:stretch/>
        </p:blipFill>
        <p:spPr>
          <a:xfrm>
            <a:off x="9357578" y="2000602"/>
            <a:ext cx="2642935" cy="4516574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EA04FAFC-5615-4B70-A50B-5BD641E03D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752666-B860-4DC1-8DA1-A19CDD4DC247}"/>
              </a:ext>
            </a:extLst>
          </p:cNvPr>
          <p:cNvSpPr/>
          <p:nvPr/>
        </p:nvSpPr>
        <p:spPr bwMode="auto">
          <a:xfrm>
            <a:off x="10906125" y="6057900"/>
            <a:ext cx="1285875" cy="7974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623CCD1-5E6F-42ED-A6C5-D039312BC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405FB6-C020-433C-B86E-2294357E07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6169" y="2918578"/>
            <a:ext cx="10831506" cy="899349"/>
          </a:xfrm>
        </p:spPr>
        <p:txBody>
          <a:bodyPr/>
          <a:lstStyle/>
          <a:p>
            <a:r>
              <a:rPr lang="ru-RU" sz="7200" dirty="0">
                <a:solidFill>
                  <a:srgbClr val="FEC200"/>
                </a:solidFill>
              </a:rPr>
              <a:t>СПАСИБО</a:t>
            </a:r>
            <a:r>
              <a:rPr lang="ru-RU" sz="5400" dirty="0">
                <a:solidFill>
                  <a:srgbClr val="FEC200"/>
                </a:solidFill>
              </a:rPr>
              <a:t> </a:t>
            </a:r>
          </a:p>
          <a:p>
            <a:r>
              <a:rPr lang="ru-RU" sz="5400" dirty="0">
                <a:solidFill>
                  <a:srgbClr val="FEC200"/>
                </a:solidFill>
              </a:rPr>
              <a:t>И С МАЙСКИМИ ПРАЗДНИКАМИ!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A369B932-A17F-4BCC-B4F0-50C03C5196E9}"/>
              </a:ext>
            </a:extLst>
          </p:cNvPr>
          <p:cNvSpPr/>
          <p:nvPr/>
        </p:nvSpPr>
        <p:spPr bwMode="auto">
          <a:xfrm>
            <a:off x="1002006" y="2146300"/>
            <a:ext cx="45719" cy="2946399"/>
          </a:xfrm>
          <a:prstGeom prst="rect">
            <a:avLst/>
          </a:prstGeom>
          <a:solidFill>
            <a:srgbClr val="FFD54F"/>
          </a:solidFill>
          <a:ln w="9525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9963" tIns="62381" rIns="119963" bIns="6238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E1000F"/>
              </a:buClr>
              <a:buSzPct val="120000"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573FEA33-28C6-4176-B7EF-1349F5CF4D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b="19121"/>
          <a:stretch/>
        </p:blipFill>
        <p:spPr>
          <a:xfrm>
            <a:off x="4653872" y="5176626"/>
            <a:ext cx="3599695" cy="11733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C1AB434-86FC-4168-B828-A982E0C5DAD0}"/>
              </a:ext>
            </a:extLst>
          </p:cNvPr>
          <p:cNvSpPr txBox="1"/>
          <p:nvPr/>
        </p:nvSpPr>
        <p:spPr>
          <a:xfrm>
            <a:off x="3551769" y="6349581"/>
            <a:ext cx="58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ПОРЯДОК В ЖИЗНИ НАЧИНАЕТСЯ 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ПОРЯДКА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ДОМЕ</a:t>
            </a:r>
          </a:p>
        </p:txBody>
      </p:sp>
    </p:spTree>
    <p:extLst>
      <p:ext uri="{BB962C8B-B14F-4D97-AF65-F5344CB8AC3E}">
        <p14:creationId xmlns:p14="http://schemas.microsoft.com/office/powerpoint/2010/main" val="23075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178C7F-36F9-4E3B-A1D6-71A63800F8E2}"/>
              </a:ext>
            </a:extLst>
          </p:cNvPr>
          <p:cNvSpPr/>
          <p:nvPr/>
        </p:nvSpPr>
        <p:spPr bwMode="auto">
          <a:xfrm>
            <a:off x="10906125" y="6057900"/>
            <a:ext cx="1285875" cy="7974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DA467B32-E79E-4276-A261-4DD796EE3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6">
            <a:extLst>
              <a:ext uri="{FF2B5EF4-FFF2-40B4-BE49-F238E27FC236}">
                <a16:creationId xmlns="" xmlns:a16="http://schemas.microsoft.com/office/drawing/2014/main" id="{7E6C673A-3476-BF41-BDBB-1E6F0E2FF6B5}"/>
              </a:ext>
            </a:extLst>
          </p:cNvPr>
          <p:cNvSpPr/>
          <p:nvPr/>
        </p:nvSpPr>
        <p:spPr>
          <a:xfrm>
            <a:off x="973050" y="3356053"/>
            <a:ext cx="691320" cy="3870441"/>
          </a:xfrm>
          <a:prstGeom prst="rect">
            <a:avLst/>
          </a:prstGeom>
          <a:solidFill>
            <a:schemeClr val="bg1"/>
          </a:solidFill>
        </p:spPr>
        <p:txBody>
          <a:bodyPr vert="horz" lIns="91384" tIns="45691" rIns="91384" bIns="45691" rtlCol="0">
            <a:normAutofit/>
          </a:bodyPr>
          <a:lstStyle/>
          <a:p>
            <a:pPr marL="0" marR="0" lvl="0" indent="0" algn="l" defTabSz="1218774" rtl="0" eaLnBrk="1" fontAlgn="base" latinLnBrk="0" hangingPunct="1">
              <a:lnSpc>
                <a:spcPct val="90000"/>
              </a:lnSpc>
              <a:spcBef>
                <a:spcPts val="239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98" b="0" i="0" u="none" strike="noStrike" kern="1200" cap="none" spc="0" normalizeH="0" baseline="0" noProof="0" dirty="0">
                <a:ln>
                  <a:noFill/>
                </a:ln>
                <a:solidFill>
                  <a:srgbClr val="FFD54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01</a:t>
            </a:r>
          </a:p>
          <a:p>
            <a:pPr marL="0" marR="0" lvl="0" indent="0" algn="l" defTabSz="1218774" rtl="0" eaLnBrk="1" fontAlgn="base" latinLnBrk="0" hangingPunct="1">
              <a:lnSpc>
                <a:spcPct val="90000"/>
              </a:lnSpc>
              <a:spcBef>
                <a:spcPts val="2399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98" b="0" i="0" u="none" strike="noStrike" kern="1200" cap="none" spc="0" normalizeH="0" baseline="0" noProof="0" dirty="0">
                <a:ln>
                  <a:noFill/>
                </a:ln>
                <a:solidFill>
                  <a:srgbClr val="FFD54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02</a:t>
            </a:r>
          </a:p>
          <a:p>
            <a:pPr marL="0" marR="0" lvl="0" indent="0" algn="l" defTabSz="1218774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798" b="0" i="0" u="none" strike="noStrike" kern="1200" cap="none" spc="0" normalizeH="0" baseline="0" noProof="0" dirty="0">
              <a:ln>
                <a:noFill/>
              </a:ln>
              <a:solidFill>
                <a:srgbClr val="FFD54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EB389D9A-1918-5F41-BA95-050EE8167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СОДЕРЖАНИЕ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21C1BE6-EF98-4702-9C73-58AFE8EAAC5B}"/>
              </a:ext>
            </a:extLst>
          </p:cNvPr>
          <p:cNvSpPr txBox="1"/>
          <p:nvPr/>
        </p:nvSpPr>
        <p:spPr>
          <a:xfrm>
            <a:off x="1667923" y="3362562"/>
            <a:ext cx="6094119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ОТЧЕТ О ПРОДЕЛАННОЙ РАБОТЕ</a:t>
            </a:r>
            <a:endParaRPr kumimoji="0" lang="en-US" sz="23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C8E9766-5406-43CB-96E8-926445ABE7A9}"/>
              </a:ext>
            </a:extLst>
          </p:cNvPr>
          <p:cNvSpPr txBox="1"/>
          <p:nvPr/>
        </p:nvSpPr>
        <p:spPr>
          <a:xfrm>
            <a:off x="1667923" y="4025135"/>
            <a:ext cx="7672847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103">
              <a:defRPr/>
            </a:pPr>
            <a:r>
              <a:rPr lang="ru-RU" sz="2399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БЮДЖЕТ И ПЛАНЫ НА 2021-2023гг. </a:t>
            </a:r>
            <a:endParaRPr lang="da-DK" sz="2399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AE2618-73CF-40DE-B7D3-78F4F374C5B4}"/>
              </a:ext>
            </a:extLst>
          </p:cNvPr>
          <p:cNvSpPr/>
          <p:nvPr/>
        </p:nvSpPr>
        <p:spPr>
          <a:xfrm>
            <a:off x="693133" y="3319195"/>
            <a:ext cx="11146971" cy="609735"/>
          </a:xfrm>
          <a:prstGeom prst="rect">
            <a:avLst/>
          </a:prstGeom>
          <a:noFill/>
          <a:ln>
            <a:solidFill>
              <a:srgbClr val="FFD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D54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8892DD93-C391-4A6A-80AB-0CE9BCB7B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b="19121"/>
          <a:stretch/>
        </p:blipFill>
        <p:spPr>
          <a:xfrm>
            <a:off x="4653872" y="5176626"/>
            <a:ext cx="3599695" cy="1173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2EDB07-5590-4237-94D9-2578B8681D55}"/>
              </a:ext>
            </a:extLst>
          </p:cNvPr>
          <p:cNvSpPr txBox="1"/>
          <p:nvPr/>
        </p:nvSpPr>
        <p:spPr>
          <a:xfrm>
            <a:off x="3551769" y="6349581"/>
            <a:ext cx="580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ПОРЯДОК В ЖИЗНИ НАЧИНАЕТСЯ С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ПОРЯДКА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ДОМЕ</a:t>
            </a:r>
          </a:p>
        </p:txBody>
      </p:sp>
    </p:spTree>
    <p:extLst>
      <p:ext uri="{BB962C8B-B14F-4D97-AF65-F5344CB8AC3E}">
        <p14:creationId xmlns:p14="http://schemas.microsoft.com/office/powerpoint/2010/main" val="38606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183939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E487F727-B796-4A77-8030-6F8F8967A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" y="-174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725230" y="304666"/>
            <a:ext cx="0" cy="54625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74" y="378526"/>
            <a:ext cx="10320339" cy="478745"/>
          </a:xfrm>
        </p:spPr>
        <p:txBody>
          <a:bodyPr/>
          <a:lstStyle/>
          <a:p>
            <a:r>
              <a:rPr lang="ru-RU" b="1" dirty="0">
                <a:solidFill>
                  <a:srgbClr val="F2B800"/>
                </a:solidFill>
              </a:rPr>
              <a:t>ОТЧЕТ О ПРОДЕЛАННОЙ </a:t>
            </a:r>
            <a:r>
              <a:rPr lang="ru-RU" b="1" dirty="0" smtClean="0">
                <a:solidFill>
                  <a:srgbClr val="F2B800"/>
                </a:solidFill>
              </a:rPr>
              <a:t>РАБОТЕ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3923F7-69FD-456D-8C9D-73B392818451}"/>
              </a:ext>
            </a:extLst>
          </p:cNvPr>
          <p:cNvSpPr txBox="1"/>
          <p:nvPr/>
        </p:nvSpPr>
        <p:spPr>
          <a:xfrm>
            <a:off x="433617" y="810817"/>
            <a:ext cx="11553366" cy="587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ru-RU" sz="2400" b="1" dirty="0"/>
              <a:t>Всего за </a:t>
            </a:r>
            <a:r>
              <a:rPr lang="en-US" sz="2400" b="1" dirty="0"/>
              <a:t>5</a:t>
            </a:r>
            <a:r>
              <a:rPr lang="ru-RU" sz="2400" b="1" dirty="0"/>
              <a:t> месяцев с момента вхождения в правление ЖСК «Вильнюс» нам удалось:</a:t>
            </a:r>
          </a:p>
          <a:p>
            <a:pPr algn="l">
              <a:lnSpc>
                <a:spcPct val="105000"/>
              </a:lnSpc>
            </a:pPr>
            <a:endParaRPr lang="ru-RU" sz="400" dirty="0"/>
          </a:p>
          <a:p>
            <a:pPr algn="l">
              <a:lnSpc>
                <a:spcPct val="105000"/>
              </a:lnSpc>
            </a:pPr>
            <a:r>
              <a:rPr lang="ru-RU" sz="2000" b="1" u="sng" dirty="0"/>
              <a:t>Оптимизировать статьи расходов в финансовом плане ЖСК</a:t>
            </a: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На </a:t>
            </a:r>
            <a:r>
              <a:rPr lang="ru-RU" sz="2000" b="1" dirty="0">
                <a:solidFill>
                  <a:srgbClr val="00B050"/>
                </a:solidFill>
              </a:rPr>
              <a:t>160 </a:t>
            </a:r>
            <a:r>
              <a:rPr lang="ru-RU" sz="2000" b="1" dirty="0" err="1">
                <a:solidFill>
                  <a:srgbClr val="00B050"/>
                </a:solidFill>
              </a:rPr>
              <a:t>тыс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руб</a:t>
            </a:r>
            <a:r>
              <a:rPr lang="ru-RU" sz="2000" b="1" dirty="0">
                <a:solidFill>
                  <a:srgbClr val="00B050"/>
                </a:solidFill>
              </a:rPr>
              <a:t> сократить </a:t>
            </a:r>
            <a:r>
              <a:rPr lang="ru-RU" sz="2000" dirty="0"/>
              <a:t>административные расходы (-8% по сравнению с 2020), </a:t>
            </a: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Фонд заработной платы остался на уровне 2019г. </a:t>
            </a: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На </a:t>
            </a:r>
            <a:r>
              <a:rPr lang="ru-RU" sz="2000" b="1" dirty="0">
                <a:solidFill>
                  <a:srgbClr val="00B050"/>
                </a:solidFill>
              </a:rPr>
              <a:t>600 </a:t>
            </a:r>
            <a:r>
              <a:rPr lang="ru-RU" sz="2000" b="1" dirty="0" err="1">
                <a:solidFill>
                  <a:srgbClr val="00B050"/>
                </a:solidFill>
              </a:rPr>
              <a:t>тыс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руб</a:t>
            </a:r>
            <a:r>
              <a:rPr lang="ru-RU" sz="2000" b="1" dirty="0">
                <a:solidFill>
                  <a:srgbClr val="00B050"/>
                </a:solidFill>
              </a:rPr>
              <a:t> увеличить </a:t>
            </a:r>
            <a:r>
              <a:rPr lang="ru-RU" sz="2000" dirty="0"/>
              <a:t>бюджет содержания МКД (+9 % по сравнению с 2020) – больше денег </a:t>
            </a:r>
            <a:r>
              <a:rPr lang="ru-RU" sz="2000" b="1" dirty="0"/>
              <a:t>тратится на обустройство и ремонт</a:t>
            </a:r>
            <a:r>
              <a:rPr lang="ru-RU" sz="2000" dirty="0"/>
              <a:t> наших домов</a:t>
            </a:r>
          </a:p>
          <a:p>
            <a:pPr lvl="1">
              <a:lnSpc>
                <a:spcPct val="105000"/>
              </a:lnSpc>
            </a:pPr>
            <a:endParaRPr lang="ru-RU" sz="600" dirty="0">
              <a:solidFill>
                <a:srgbClr val="00B050"/>
              </a:solidFill>
            </a:endParaRPr>
          </a:p>
          <a:p>
            <a:pPr algn="l">
              <a:lnSpc>
                <a:spcPct val="105000"/>
              </a:lnSpc>
            </a:pPr>
            <a:r>
              <a:rPr lang="ru-RU" sz="2000" b="1" u="sng" dirty="0" smtClean="0"/>
              <a:t>Заменить </a:t>
            </a:r>
            <a:r>
              <a:rPr lang="ru-RU" sz="2000" b="1" u="sng" dirty="0"/>
              <a:t>недобросовестных подрядчиков</a:t>
            </a:r>
          </a:p>
          <a:p>
            <a:pPr marL="914400" lvl="1" indent="-4572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27 </a:t>
            </a:r>
            <a:r>
              <a:rPr lang="ru-RU" sz="2000" b="1" dirty="0">
                <a:solidFill>
                  <a:srgbClr val="00B050"/>
                </a:solidFill>
              </a:rPr>
              <a:t>ноября 2021 заключен договор </a:t>
            </a:r>
            <a:r>
              <a:rPr lang="ru-RU" sz="2000" dirty="0"/>
              <a:t>с ООО «Мастер Московия» по обслуживанию наших домов на более выгодных условиях (</a:t>
            </a:r>
            <a:r>
              <a:rPr lang="ru-RU" sz="2000" b="1" dirty="0">
                <a:solidFill>
                  <a:srgbClr val="00B050"/>
                </a:solidFill>
              </a:rPr>
              <a:t>экономия составила 394 675 </a:t>
            </a:r>
            <a:r>
              <a:rPr lang="ru-RU" sz="2000" b="1" dirty="0" err="1">
                <a:solidFill>
                  <a:srgbClr val="00B050"/>
                </a:solidFill>
              </a:rPr>
              <a:t>руб</a:t>
            </a:r>
            <a:r>
              <a:rPr lang="ru-RU" sz="2000" b="1" dirty="0">
                <a:solidFill>
                  <a:srgbClr val="00B050"/>
                </a:solidFill>
              </a:rPr>
              <a:t> за год</a:t>
            </a:r>
            <a:r>
              <a:rPr lang="ru-RU" sz="2000" dirty="0"/>
              <a:t>). ООО «Мастер Московия» провели обследование трех корпусов и, по результатам обследования, составили дефектные ведомости</a:t>
            </a:r>
          </a:p>
          <a:p>
            <a:pPr marL="914400" lvl="1" indent="-4572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Заключен договор </a:t>
            </a:r>
            <a:r>
              <a:rPr lang="ru-RU" sz="2000" dirty="0"/>
              <a:t>с подрядчиком АО «УКС инженерных коммуникаций, сооружений и дорог» на ремонт фасадов – 26 лет на рынке, аккредитовано фондом капитального ремонта ФКР</a:t>
            </a:r>
            <a:r>
              <a:rPr lang="en-US" sz="2000" dirty="0"/>
              <a:t>, </a:t>
            </a:r>
            <a:r>
              <a:rPr lang="ru-RU" sz="2000" dirty="0"/>
              <a:t>среди объектов: Котельническая набережная, д.1 (высотка); Новодевичий монастырь (восточное пряслу) </a:t>
            </a:r>
          </a:p>
          <a:p>
            <a:pPr marL="914400" lvl="1" indent="-457200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ru-RU" sz="700" b="1" u="sng" dirty="0"/>
          </a:p>
          <a:p>
            <a:pPr>
              <a:lnSpc>
                <a:spcPct val="105000"/>
              </a:lnSpc>
            </a:pPr>
            <a:r>
              <a:rPr lang="ru-RU" sz="2000" b="1" u="sng" dirty="0" smtClean="0"/>
              <a:t>Инициировать судебные </a:t>
            </a:r>
            <a:r>
              <a:rPr lang="ru-RU" sz="2000" b="1" u="sng" dirty="0"/>
              <a:t>разбирательства </a:t>
            </a:r>
            <a:r>
              <a:rPr lang="ru-RU" sz="2000" b="1" u="sng"/>
              <a:t>с </a:t>
            </a:r>
            <a:r>
              <a:rPr lang="ru-RU" sz="2000" b="1" u="sng" smtClean="0"/>
              <a:t>предыдущими </a:t>
            </a:r>
            <a:r>
              <a:rPr lang="ru-RU" sz="2000" b="1" u="sng" dirty="0" smtClean="0"/>
              <a:t>подрядчиками </a:t>
            </a:r>
            <a:r>
              <a:rPr lang="ru-RU" sz="2000" b="1" u="sng" dirty="0"/>
              <a:t>фасадных </a:t>
            </a:r>
            <a:r>
              <a:rPr lang="ru-RU" sz="2000" b="1" u="sng" dirty="0" smtClean="0"/>
              <a:t>работ</a:t>
            </a: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В настоящий момент иски рассматриваются в Арбитражном Суде г. Москвы</a:t>
            </a:r>
            <a:endParaRPr lang="ru-RU" sz="2000" dirty="0"/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EAE05739-E71B-49A6-886E-15D1E9CB0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D2C1F420-5222-493A-A2E5-FCC1DD603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556788" y="203044"/>
            <a:ext cx="0" cy="76761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50" y="198659"/>
            <a:ext cx="10320339" cy="936625"/>
          </a:xfrm>
        </p:spPr>
        <p:txBody>
          <a:bodyPr/>
          <a:lstStyle/>
          <a:p>
            <a:r>
              <a:rPr kumimoji="0" lang="ru-RU" sz="3399" b="1" i="0" u="none" strike="noStrike" kern="0" cap="none" spc="0" normalizeH="0" baseline="0" noProof="0" dirty="0">
                <a:ln>
                  <a:noFill/>
                </a:ln>
                <a:solidFill>
                  <a:srgbClr val="FFC91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ОТЧЕТ О ПРОДЕЛАННОЙ РАБОТЕ</a:t>
            </a:r>
            <a:r>
              <a:rPr lang="en-US" b="1" dirty="0">
                <a:solidFill>
                  <a:srgbClr val="FFD54F"/>
                </a:solidFill>
              </a:rPr>
              <a:t/>
            </a:r>
            <a:br>
              <a:rPr lang="en-US" b="1" dirty="0">
                <a:solidFill>
                  <a:srgbClr val="FFD54F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Примеры проделанных работ – Замена электрики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227483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310245" y="1270001"/>
            <a:ext cx="5413826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БЫЛО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A0BB01-5A7F-46F2-8C10-6E933025AC39}"/>
              </a:ext>
            </a:extLst>
          </p:cNvPr>
          <p:cNvSpPr/>
          <p:nvPr/>
        </p:nvSpPr>
        <p:spPr bwMode="auto">
          <a:xfrm>
            <a:off x="6574973" y="1270001"/>
            <a:ext cx="5413827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СТАЛО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D3AB0E5-5457-4D83-8E88-B77A9ECA63EB}"/>
              </a:ext>
            </a:extLst>
          </p:cNvPr>
          <p:cNvGrpSpPr/>
          <p:nvPr/>
        </p:nvGrpSpPr>
        <p:grpSpPr>
          <a:xfrm>
            <a:off x="310244" y="1972821"/>
            <a:ext cx="5413825" cy="4693098"/>
            <a:chOff x="70074" y="1"/>
            <a:chExt cx="7911195" cy="6858000"/>
          </a:xfrm>
        </p:grpSpPr>
        <p:pic>
          <p:nvPicPr>
            <p:cNvPr id="12" name="Picture 11" descr="A picture containing text, engine&#10;&#10;Description automatically generated">
              <a:extLst>
                <a:ext uri="{FF2B5EF4-FFF2-40B4-BE49-F238E27FC236}">
                  <a16:creationId xmlns="" xmlns:a16="http://schemas.microsoft.com/office/drawing/2014/main" id="{262D35BE-97FA-413E-A8A6-E253B4F71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23457" y="1500188"/>
              <a:ext cx="6858000" cy="38576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CF28154E-9AF9-4F35-9875-778A662A3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30113" y="1500188"/>
              <a:ext cx="6858000" cy="3857625"/>
            </a:xfrm>
            <a:prstGeom prst="rect">
              <a:avLst/>
            </a:prstGeom>
          </p:spPr>
        </p:pic>
      </p:grp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95E2D284-08EB-4709-A2C7-68E68CBB043F}"/>
              </a:ext>
            </a:extLst>
          </p:cNvPr>
          <p:cNvSpPr/>
          <p:nvPr/>
        </p:nvSpPr>
        <p:spPr bwMode="auto">
          <a:xfrm rot="5400000">
            <a:off x="4978993" y="3989361"/>
            <a:ext cx="2386584" cy="454079"/>
          </a:xfrm>
          <a:prstGeom prst="triangle">
            <a:avLst/>
          </a:prstGeom>
          <a:solidFill>
            <a:srgbClr val="FFD5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1309BBC-A20D-4F1E-B070-88F980C81A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9227" y="1949002"/>
            <a:ext cx="2552699" cy="4705291"/>
          </a:xfrm>
          <a:prstGeom prst="rect">
            <a:avLst/>
          </a:prstGeom>
        </p:spPr>
      </p:pic>
      <p:pic>
        <p:nvPicPr>
          <p:cNvPr id="22" name="Picture 21" descr="A picture containing text, indoor, electronics, computer&#10;&#10;Description automatically generated">
            <a:extLst>
              <a:ext uri="{FF2B5EF4-FFF2-40B4-BE49-F238E27FC236}">
                <a16:creationId xmlns="" xmlns:a16="http://schemas.microsoft.com/office/drawing/2014/main" id="{AE0049A4-6AD4-4379-8AC8-B50563BB54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4973" y="1949002"/>
            <a:ext cx="2664591" cy="4705291"/>
          </a:xfrm>
          <a:prstGeom prst="rect">
            <a:avLst/>
          </a:prstGeom>
        </p:spPr>
      </p:pic>
      <p:pic>
        <p:nvPicPr>
          <p:cNvPr id="26" name="Picture 2" descr="50+ Бесплатные Галочка &amp; Серая Галочка изображения">
            <a:extLst>
              <a:ext uri="{FF2B5EF4-FFF2-40B4-BE49-F238E27FC236}">
                <a16:creationId xmlns="" xmlns:a16="http://schemas.microsoft.com/office/drawing/2014/main" id="{2AA5C065-EBDC-41CC-A3D3-367A293F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615" y="2105024"/>
            <a:ext cx="451813" cy="4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29AFCBD8-8C47-4039-8A97-E95342E7E6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2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CAC09DD6-223A-4C5B-BF13-96E4C94F6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556788" y="203044"/>
            <a:ext cx="0" cy="76761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65" y="203044"/>
            <a:ext cx="11793234" cy="936625"/>
          </a:xfrm>
        </p:spPr>
        <p:txBody>
          <a:bodyPr/>
          <a:lstStyle/>
          <a:p>
            <a:r>
              <a:rPr kumimoji="0" lang="ru-RU" sz="3399" b="1" i="0" u="none" strike="noStrike" kern="0" cap="none" spc="0" normalizeH="0" baseline="0" noProof="0" dirty="0">
                <a:ln>
                  <a:noFill/>
                </a:ln>
                <a:solidFill>
                  <a:srgbClr val="FFC91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ОТЧЕТ О ПРОДЕЛАННОЙ РАБОТЕ</a:t>
            </a: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chemeClr val="tx1"/>
                </a:solidFill>
              </a:rPr>
              <a:t>Примеры проделанных работ – Заменены двери в щитовые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227483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310245" y="1270001"/>
            <a:ext cx="5413826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БЫЛО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A0BB01-5A7F-46F2-8C10-6E933025AC39}"/>
              </a:ext>
            </a:extLst>
          </p:cNvPr>
          <p:cNvSpPr/>
          <p:nvPr/>
        </p:nvSpPr>
        <p:spPr bwMode="auto">
          <a:xfrm>
            <a:off x="6574973" y="1270001"/>
            <a:ext cx="5413827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СТАЛО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95E2D284-08EB-4709-A2C7-68E68CBB043F}"/>
              </a:ext>
            </a:extLst>
          </p:cNvPr>
          <p:cNvSpPr/>
          <p:nvPr/>
        </p:nvSpPr>
        <p:spPr bwMode="auto">
          <a:xfrm rot="5400000">
            <a:off x="4978993" y="3989361"/>
            <a:ext cx="2386584" cy="454079"/>
          </a:xfrm>
          <a:prstGeom prst="triangle">
            <a:avLst/>
          </a:prstGeom>
          <a:solidFill>
            <a:srgbClr val="FFD5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6" name="Picture 2" descr="50+ Бесплатные Галочка &amp; Серая Галочка изображения">
            <a:extLst>
              <a:ext uri="{FF2B5EF4-FFF2-40B4-BE49-F238E27FC236}">
                <a16:creationId xmlns="" xmlns:a16="http://schemas.microsoft.com/office/drawing/2014/main" id="{2AA5C065-EBDC-41CC-A3D3-367A293F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615" y="2105024"/>
            <a:ext cx="451813" cy="4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4FC45E3A-21BA-4867-8567-D9454836A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4973" y="1933573"/>
            <a:ext cx="2769990" cy="47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park, case&#10;&#10;Description automatically generated">
            <a:extLst>
              <a:ext uri="{FF2B5EF4-FFF2-40B4-BE49-F238E27FC236}">
                <a16:creationId xmlns="" xmlns:a16="http://schemas.microsoft.com/office/drawing/2014/main" id="{5BEF326F-8F89-48C6-87AA-1D81C2296D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"/>
          <a:stretch/>
        </p:blipFill>
        <p:spPr>
          <a:xfrm rot="5400000">
            <a:off x="2240760" y="3245756"/>
            <a:ext cx="4777016" cy="2152650"/>
          </a:xfrm>
          <a:prstGeom prst="rect">
            <a:avLst/>
          </a:prstGeom>
        </p:spPr>
      </p:pic>
      <p:pic>
        <p:nvPicPr>
          <p:cNvPr id="18" name="Picture 17" descr="A close-up of a concrete wall&#10;&#10;Description automatically generated with low confidence">
            <a:extLst>
              <a:ext uri="{FF2B5EF4-FFF2-40B4-BE49-F238E27FC236}">
                <a16:creationId xmlns="" xmlns:a16="http://schemas.microsoft.com/office/drawing/2014/main" id="{3C99AEC0-CA39-45D8-AFE7-E6D681B158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245" y="1939062"/>
            <a:ext cx="3186486" cy="4771528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="" xmlns:a16="http://schemas.microsoft.com/office/drawing/2014/main" id="{E2F677F7-7FD2-4C08-B2F9-6EC5B6E48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 t="26004" r="-1526" b="2071"/>
          <a:stretch/>
        </p:blipFill>
        <p:spPr bwMode="auto">
          <a:xfrm>
            <a:off x="9453670" y="1924047"/>
            <a:ext cx="2604980" cy="478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6C59EE6F-BA99-4A9C-BF64-B1BEF1FF98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CAC09DD6-223A-4C5B-BF13-96E4C94F6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556788" y="203044"/>
            <a:ext cx="0" cy="76761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65" y="203044"/>
            <a:ext cx="10842621" cy="936625"/>
          </a:xfrm>
        </p:spPr>
        <p:txBody>
          <a:bodyPr/>
          <a:lstStyle/>
          <a:p>
            <a:r>
              <a:rPr kumimoji="0" lang="ru-RU" sz="3399" b="1" i="0" u="none" strike="noStrike" kern="0" cap="none" spc="0" normalizeH="0" baseline="0" noProof="0" dirty="0">
                <a:ln>
                  <a:noFill/>
                </a:ln>
                <a:solidFill>
                  <a:srgbClr val="FFC91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ОТЧЕТ О ПРОДЕЛАННОЙ РАБОТЕ</a:t>
            </a: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chemeClr val="tx1"/>
                </a:solidFill>
              </a:rPr>
              <a:t>Примеры проделанных работ – Ремонт в правлении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227483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129270" y="1270001"/>
            <a:ext cx="5413826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БЫЛО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A0BB01-5A7F-46F2-8C10-6E933025AC39}"/>
              </a:ext>
            </a:extLst>
          </p:cNvPr>
          <p:cNvSpPr/>
          <p:nvPr/>
        </p:nvSpPr>
        <p:spPr bwMode="auto">
          <a:xfrm>
            <a:off x="6286500" y="1270001"/>
            <a:ext cx="5776230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СТАЛО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95E2D284-08EB-4709-A2C7-68E68CBB043F}"/>
              </a:ext>
            </a:extLst>
          </p:cNvPr>
          <p:cNvSpPr/>
          <p:nvPr/>
        </p:nvSpPr>
        <p:spPr bwMode="auto">
          <a:xfrm rot="5400000">
            <a:off x="4734518" y="3989361"/>
            <a:ext cx="2386584" cy="454079"/>
          </a:xfrm>
          <a:prstGeom prst="triangle">
            <a:avLst/>
          </a:prstGeom>
          <a:solidFill>
            <a:srgbClr val="FFD5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6" name="Picture 2" descr="50+ Бесплатные Галочка &amp; Серая Галочка изображения">
            <a:extLst>
              <a:ext uri="{FF2B5EF4-FFF2-40B4-BE49-F238E27FC236}">
                <a16:creationId xmlns="" xmlns:a16="http://schemas.microsoft.com/office/drawing/2014/main" id="{2AA5C065-EBDC-41CC-A3D3-367A293F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840" y="2105024"/>
            <a:ext cx="451813" cy="4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>
            <a:extLst>
              <a:ext uri="{FF2B5EF4-FFF2-40B4-BE49-F238E27FC236}">
                <a16:creationId xmlns="" xmlns:a16="http://schemas.microsoft.com/office/drawing/2014/main" id="{45D59995-838A-48AC-8531-6D6365F65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251" r="16977" b="-251"/>
          <a:stretch/>
        </p:blipFill>
        <p:spPr bwMode="auto">
          <a:xfrm>
            <a:off x="129270" y="1903390"/>
            <a:ext cx="2746093" cy="48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="" xmlns:a16="http://schemas.microsoft.com/office/drawing/2014/main" id="{6AEF95C1-75D1-4407-9BB1-87B47F1D7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-177" r="18066" b="177"/>
          <a:stretch/>
        </p:blipFill>
        <p:spPr bwMode="auto">
          <a:xfrm>
            <a:off x="2909470" y="1924047"/>
            <a:ext cx="2633625" cy="48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="" xmlns:a16="http://schemas.microsoft.com/office/drawing/2014/main" id="{ADE1FA31-E33D-480F-85F5-8686B47A1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3" r="29239"/>
          <a:stretch/>
        </p:blipFill>
        <p:spPr bwMode="auto">
          <a:xfrm>
            <a:off x="6291803" y="1903390"/>
            <a:ext cx="3004597" cy="478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="" xmlns:a16="http://schemas.microsoft.com/office/drawing/2014/main" id="{9513226A-074E-406C-9BBE-7BEA89319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r="21836"/>
          <a:stretch/>
        </p:blipFill>
        <p:spPr bwMode="auto">
          <a:xfrm>
            <a:off x="9393750" y="1903390"/>
            <a:ext cx="2679870" cy="478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D92FC201-1559-4CF5-8237-D95B424F7A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059B67A-76EE-4757-B8F3-35A6D5E3C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556788" y="203044"/>
            <a:ext cx="0" cy="76761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4" y="203044"/>
            <a:ext cx="10320339" cy="936625"/>
          </a:xfrm>
        </p:spPr>
        <p:txBody>
          <a:bodyPr/>
          <a:lstStyle/>
          <a:p>
            <a:r>
              <a:rPr kumimoji="0" lang="ru-RU" sz="3399" b="1" i="0" u="none" strike="noStrike" kern="0" cap="none" spc="0" normalizeH="0" baseline="0" noProof="0" dirty="0">
                <a:ln>
                  <a:noFill/>
                </a:ln>
                <a:solidFill>
                  <a:srgbClr val="FFC91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ОТЧЕТ О ПРОДЕЛАННОЙ РАБОТЕ</a:t>
            </a: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chemeClr val="tx1"/>
                </a:solidFill>
              </a:rPr>
              <a:t>Примеры проделанных работ – Входные группы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183939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638632" y="1270001"/>
            <a:ext cx="5413826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ЗАМЕНЕНЫ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ИНФОРМАЦИОННЫЕ СТЕНДЫ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A0BB01-5A7F-46F2-8C10-6E933025AC39}"/>
              </a:ext>
            </a:extLst>
          </p:cNvPr>
          <p:cNvSpPr/>
          <p:nvPr/>
        </p:nvSpPr>
        <p:spPr bwMode="auto">
          <a:xfrm>
            <a:off x="6284685" y="1270001"/>
            <a:ext cx="5660572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ЗАКУПЛЕНЫ И РАЗМЕЩЕНЫ КОВРИКИ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563EAD2-05D5-4620-9E00-94E0B16AA2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13" r="22281"/>
          <a:stretch/>
        </p:blipFill>
        <p:spPr>
          <a:xfrm rot="5400000">
            <a:off x="3338075" y="889876"/>
            <a:ext cx="1676398" cy="3725701"/>
          </a:xfrm>
          <a:prstGeom prst="rect">
            <a:avLst/>
          </a:prstGeom>
        </p:spPr>
      </p:pic>
      <p:pic>
        <p:nvPicPr>
          <p:cNvPr id="2050" name="Picture 2" descr="50+ Бесплатные Галочка &amp; Серая Галочка изображения">
            <a:extLst>
              <a:ext uri="{FF2B5EF4-FFF2-40B4-BE49-F238E27FC236}">
                <a16:creationId xmlns="" xmlns:a16="http://schemas.microsoft.com/office/drawing/2014/main" id="{F6D393EF-E5F3-4F6B-B656-16A4D12E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75" y="3704943"/>
            <a:ext cx="1109320" cy="11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50+ Бесплатные Галочка &amp; Серая Галочка изображения">
            <a:extLst>
              <a:ext uri="{FF2B5EF4-FFF2-40B4-BE49-F238E27FC236}">
                <a16:creationId xmlns="" xmlns:a16="http://schemas.microsoft.com/office/drawing/2014/main" id="{BC2A38F1-7991-49F7-A32C-0F47495CA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541" y="3704943"/>
            <a:ext cx="1109320" cy="11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indoor, tiled, bathroom, tile&#10;&#10;Description automatically generated">
            <a:extLst>
              <a:ext uri="{FF2B5EF4-FFF2-40B4-BE49-F238E27FC236}">
                <a16:creationId xmlns="" xmlns:a16="http://schemas.microsoft.com/office/drawing/2014/main" id="{A5B9C0D5-BA1F-4969-BC04-9C96DC7AD9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91794" y="2418732"/>
            <a:ext cx="4777613" cy="392931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02CB4C4F-DD27-4B01-A087-24B3005C2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r="1875" b="4861"/>
          <a:stretch/>
        </p:blipFill>
        <p:spPr bwMode="auto">
          <a:xfrm>
            <a:off x="2326757" y="3704943"/>
            <a:ext cx="3725701" cy="30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EF7B604-E1EF-44C7-B9E8-4ED4E6D12E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059B67A-76EE-4757-B8F3-35A6D5E3C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556788" y="203044"/>
            <a:ext cx="0" cy="76761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4" y="203044"/>
            <a:ext cx="10320339" cy="936625"/>
          </a:xfrm>
        </p:spPr>
        <p:txBody>
          <a:bodyPr/>
          <a:lstStyle/>
          <a:p>
            <a:r>
              <a:rPr kumimoji="0" lang="ru-RU" sz="3399" b="1" i="0" u="none" strike="noStrike" kern="0" cap="none" spc="0" normalizeH="0" baseline="0" noProof="0" dirty="0">
                <a:ln>
                  <a:noFill/>
                </a:ln>
                <a:solidFill>
                  <a:srgbClr val="FFC91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ОТЧЕТ О ПРОДЕЛАННОЙ РАБОТЕ</a:t>
            </a: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chemeClr val="tx1"/>
                </a:solidFill>
              </a:rPr>
              <a:t>Примеры проделанных работ – </a:t>
            </a:r>
            <a:r>
              <a:rPr lang="ru-RU" dirty="0" smtClean="0">
                <a:solidFill>
                  <a:schemeClr val="tx1"/>
                </a:solidFill>
              </a:rPr>
              <a:t>Сайт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183939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638632" y="1270001"/>
            <a:ext cx="5413826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</a:rPr>
              <a:t>СОЗДАН САЙТ ЖСК «ВИЛЬНЮС»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A0BB01-5A7F-46F2-8C10-6E933025AC39}"/>
              </a:ext>
            </a:extLst>
          </p:cNvPr>
          <p:cNvSpPr/>
          <p:nvPr/>
        </p:nvSpPr>
        <p:spPr bwMode="auto">
          <a:xfrm>
            <a:off x="6284685" y="1270001"/>
            <a:ext cx="5660572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ПРЕДОСТАВЛЕНА ВОЗМОЖНОСТЬ УДАЛЕННОЙ ПОДАЧИ ДАННЫХ СЧЕТЧИКОВ ГВС И ХВС И ЗАЯВОК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050" name="Picture 2" descr="50+ Бесплатные Галочка &amp; Серая Галочка изображения">
            <a:extLst>
              <a:ext uri="{FF2B5EF4-FFF2-40B4-BE49-F238E27FC236}">
                <a16:creationId xmlns="" xmlns:a16="http://schemas.microsoft.com/office/drawing/2014/main" id="{F6D393EF-E5F3-4F6B-B656-16A4D12E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07" y="3858186"/>
            <a:ext cx="595850" cy="5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EF7B604-E1EF-44C7-B9E8-4ED4E6D12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60" y="2407690"/>
            <a:ext cx="4993398" cy="4145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50+ Бесплатные Галочка &amp; Серая Галочка изображения">
            <a:extLst>
              <a:ext uri="{FF2B5EF4-FFF2-40B4-BE49-F238E27FC236}">
                <a16:creationId xmlns="" xmlns:a16="http://schemas.microsoft.com/office/drawing/2014/main" id="{F6D393EF-E5F3-4F6B-B656-16A4D12E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685" y="3858186"/>
            <a:ext cx="611415" cy="6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011840" y="2071965"/>
            <a:ext cx="5026509" cy="4204596"/>
            <a:chOff x="7011840" y="1988840"/>
            <a:chExt cx="5026509" cy="420459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4" t="16206" r="65981" b="13442"/>
            <a:stretch/>
          </p:blipFill>
          <p:spPr bwMode="auto">
            <a:xfrm>
              <a:off x="7011840" y="4952094"/>
              <a:ext cx="5026509" cy="1241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32" t="13784" r="34485" b="10821"/>
            <a:stretch/>
          </p:blipFill>
          <p:spPr bwMode="auto">
            <a:xfrm>
              <a:off x="7011840" y="1988840"/>
              <a:ext cx="4988816" cy="1314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47" t="13927" r="2856" b="8931"/>
            <a:stretch/>
          </p:blipFill>
          <p:spPr bwMode="auto">
            <a:xfrm>
              <a:off x="7011840" y="3439693"/>
              <a:ext cx="5013810" cy="1342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576616" y="1930548"/>
            <a:ext cx="3537858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vilnys.ru</a:t>
            </a:r>
            <a:endParaRPr lang="ru-RU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46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4CD609C7-2595-49B5-9674-F8D8A1750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5403E0D-F8E5-4520-9B06-98922A7574D8}"/>
              </a:ext>
            </a:extLst>
          </p:cNvPr>
          <p:cNvCxnSpPr/>
          <p:nvPr/>
        </p:nvCxnSpPr>
        <p:spPr bwMode="auto">
          <a:xfrm>
            <a:off x="556788" y="203044"/>
            <a:ext cx="0" cy="76761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D5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itle 20">
            <a:extLst>
              <a:ext uri="{FF2B5EF4-FFF2-40B4-BE49-F238E27FC236}">
                <a16:creationId xmlns="" xmlns:a16="http://schemas.microsoft.com/office/drawing/2014/main" id="{B9D1DC16-6FFC-4410-923D-1155BB5B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40" y="203044"/>
            <a:ext cx="10320339" cy="936625"/>
          </a:xfrm>
        </p:spPr>
        <p:txBody>
          <a:bodyPr/>
          <a:lstStyle/>
          <a:p>
            <a:r>
              <a:rPr kumimoji="0" lang="ru-RU" sz="3399" b="1" i="0" u="none" strike="noStrike" kern="0" cap="none" spc="0" normalizeH="0" baseline="0" noProof="0" dirty="0">
                <a:ln>
                  <a:noFill/>
                </a:ln>
                <a:solidFill>
                  <a:srgbClr val="FFC91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ОТЧЕТ О ПРОДЕЛАННОЙ РАБОТЕ</a:t>
            </a:r>
            <a:r>
              <a:rPr lang="en-US" b="1" dirty="0">
                <a:solidFill>
                  <a:srgbClr val="FFD54F"/>
                </a:solidFill>
              </a:rPr>
              <a:t/>
            </a:r>
            <a:br>
              <a:rPr lang="en-US" b="1" dirty="0">
                <a:solidFill>
                  <a:srgbClr val="FFD54F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Примеры проделанных работ – Входные группы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04F2E49-415B-45A2-8372-F1C52581B844}"/>
              </a:ext>
            </a:extLst>
          </p:cNvPr>
          <p:cNvSpPr/>
          <p:nvPr/>
        </p:nvSpPr>
        <p:spPr bwMode="auto">
          <a:xfrm>
            <a:off x="11183939" y="6166330"/>
            <a:ext cx="904106" cy="553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D8F789-F675-409E-A8E9-4D7346E5F915}"/>
              </a:ext>
            </a:extLst>
          </p:cNvPr>
          <p:cNvSpPr/>
          <p:nvPr/>
        </p:nvSpPr>
        <p:spPr bwMode="auto">
          <a:xfrm>
            <a:off x="638632" y="1270001"/>
            <a:ext cx="5413826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lang="ru-RU" dirty="0">
                <a:solidFill>
                  <a:schemeClr val="bg1"/>
                </a:solidFill>
              </a:rPr>
              <a:t>НАЧАЛАСЬ УСТАНОВКА ОБЛЕГЧЕННЫХ ПАНДУСОВ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A0BB01-5A7F-46F2-8C10-6E933025AC39}"/>
              </a:ext>
            </a:extLst>
          </p:cNvPr>
          <p:cNvSpPr/>
          <p:nvPr/>
        </p:nvSpPr>
        <p:spPr bwMode="auto">
          <a:xfrm>
            <a:off x="6284685" y="1270001"/>
            <a:ext cx="5660572" cy="54428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ЗАМЕНЕНА РАЗБИТАЯ НАПОЛЬНАЯ ПЛИТКА</a:t>
            </a:r>
          </a:p>
        </p:txBody>
      </p:sp>
      <p:pic>
        <p:nvPicPr>
          <p:cNvPr id="2050" name="Picture 2" descr="50+ Бесплатные Галочка &amp; Серая Галочка изображения">
            <a:extLst>
              <a:ext uri="{FF2B5EF4-FFF2-40B4-BE49-F238E27FC236}">
                <a16:creationId xmlns="" xmlns:a16="http://schemas.microsoft.com/office/drawing/2014/main" id="{F6D393EF-E5F3-4F6B-B656-16A4D12E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75" y="3704943"/>
            <a:ext cx="1109320" cy="11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50+ Бесплатные Галочка &amp; Серая Галочка изображения">
            <a:extLst>
              <a:ext uri="{FF2B5EF4-FFF2-40B4-BE49-F238E27FC236}">
                <a16:creationId xmlns="" xmlns:a16="http://schemas.microsoft.com/office/drawing/2014/main" id="{BC2A38F1-7991-49F7-A32C-0F47495CA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541" y="3704943"/>
            <a:ext cx="1109320" cy="11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CB26D1DE-B1E4-4819-AC1F-13B7B36EB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0592" y="1947982"/>
            <a:ext cx="3904665" cy="477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indoor, tiled&#10;&#10;Description automatically generated">
            <a:extLst>
              <a:ext uri="{FF2B5EF4-FFF2-40B4-BE49-F238E27FC236}">
                <a16:creationId xmlns="" xmlns:a16="http://schemas.microsoft.com/office/drawing/2014/main" id="{AF46E24E-ECEB-46CA-ABAB-CCEE161F04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711" y="1947982"/>
            <a:ext cx="3579099" cy="4772132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9C887D5A-6A0A-4CD1-A27E-9DF895B755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83" y="-1745"/>
            <a:ext cx="1500819" cy="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Standarddesign">
  <a:themeElements>
    <a:clrScheme name="Benutzerdefiniert 4">
      <a:dk1>
        <a:srgbClr val="5F6973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5F6973"/>
      </a:accent2>
      <a:accent3>
        <a:srgbClr val="008246"/>
      </a:accent3>
      <a:accent4>
        <a:srgbClr val="2C3487"/>
      </a:accent4>
      <a:accent5>
        <a:srgbClr val="E6E7E7"/>
      </a:accent5>
      <a:accent6>
        <a:srgbClr val="5F6973"/>
      </a:accent6>
      <a:hlink>
        <a:srgbClr val="5F6973"/>
      </a:hlink>
      <a:folHlink>
        <a:srgbClr val="2C3487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algn="l">
          <a:lnSpc>
            <a:spcPct val="105000"/>
          </a:lnSpc>
          <a:defRPr dirty="0" err="1" smtClean="0">
            <a:latin typeface="+mn-lt"/>
          </a:defRPr>
        </a:defPPr>
      </a:lstStyle>
    </a:txDef>
  </a:objectDefaults>
  <a:extraClrSchemeLst/>
  <a:custClrLst>
    <a:custClr name="Henkel Red">
      <a:srgbClr val="E1000F"/>
    </a:custClr>
    <a:custClr name="Gray">
      <a:srgbClr val="5F6973"/>
    </a:custClr>
    <a:custClr name="Gray 2">
      <a:srgbClr val="828C96"/>
    </a:custClr>
    <a:custClr name="Gray 3">
      <a:srgbClr val="AFB4B9"/>
    </a:custClr>
    <a:custClr name="Gray 4">
      <a:srgbClr val="CDD2D2"/>
    </a:custClr>
    <a:custClr name="Gray 5">
      <a:srgbClr val="E6E7E7"/>
    </a:custClr>
    <a:custClr name="Blue 1">
      <a:srgbClr val="0078C8"/>
    </a:custClr>
    <a:custClr name="Blue 2">
      <a:srgbClr val="0064A0"/>
    </a:custClr>
    <a:custClr name="Blue 3">
      <a:srgbClr val="82A0AF"/>
    </a:custClr>
    <a:custClr name="Yellow">
      <a:srgbClr val="F5EB7D"/>
    </a:custClr>
    <a:custClr name="Orange 1">
      <a:srgbClr val="F0AF00"/>
    </a:custClr>
    <a:custClr name="Orange 2">
      <a:srgbClr val="CD5A14"/>
    </a:custClr>
    <a:custClr name="Red 3">
      <a:srgbClr val="FFC3A0"/>
    </a:custClr>
    <a:custClr name="Red 2">
      <a:srgbClr val="A03237"/>
    </a:custClr>
    <a:custClr name="Red 1">
      <a:srgbClr val="64142D"/>
    </a:custClr>
    <a:custClr name="Green 1">
      <a:srgbClr val="BEC896"/>
    </a:custClr>
    <a:custClr name="Green 2">
      <a:srgbClr val="B4BE00"/>
    </a:custClr>
    <a:custClr name="Green 3">
      <a:srgbClr val="008246"/>
    </a:custClr>
  </a:custClrLst>
  <a:extLst>
    <a:ext uri="{05A4C25C-085E-4340-85A3-A5531E510DB2}">
      <thm15:themeFamily xmlns="" xmlns:thm15="http://schemas.microsoft.com/office/thememl/2012/main" name="Standard template_EN_2017-01-122.pptx [Schreibgeschützt]" id="{C051AE9D-81BF-48FB-8A47-EA989999C0F0}" vid="{35BA76E1-0879-4246-9E0C-35C1E26272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1093</Words>
  <Application>Microsoft Office PowerPoint</Application>
  <PresentationFormat>Произвольный</PresentationFormat>
  <Paragraphs>316</Paragraphs>
  <Slides>18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5_Standarddesign</vt:lpstr>
      <vt:lpstr>Презентация PowerPoint</vt:lpstr>
      <vt:lpstr>СОДЕРЖАНИЕ</vt:lpstr>
      <vt:lpstr>ОТЧЕТ О ПРОДЕЛАННОЙ РАБОТЕ</vt:lpstr>
      <vt:lpstr>ОТЧЕТ О ПРОДЕЛАННОЙ РАБОТЕ Примеры проделанных работ – Замена электрики</vt:lpstr>
      <vt:lpstr>ОТЧЕТ О ПРОДЕЛАННОЙ РАБОТЕ Примеры проделанных работ – Заменены двери в щитовые</vt:lpstr>
      <vt:lpstr>ОТЧЕТ О ПРОДЕЛАННОЙ РАБОТЕ Примеры проделанных работ – Ремонт в правлении</vt:lpstr>
      <vt:lpstr>ОТЧЕТ О ПРОДЕЛАННОЙ РАБОТЕ Примеры проделанных работ – Входные группы</vt:lpstr>
      <vt:lpstr>ОТЧЕТ О ПРОДЕЛАННОЙ РАБОТЕ Примеры проделанных работ – Сайт</vt:lpstr>
      <vt:lpstr>ОТЧЕТ О ПРОДЕЛАННОЙ РАБОТЕ Примеры проделанных работ – Входные группы</vt:lpstr>
      <vt:lpstr>СОДЕРЖАНИЕ</vt:lpstr>
      <vt:lpstr>ПЛАНЫ НА 2021 ГОД Что предстоит сделать – Ремонт фасадов и балконных плит</vt:lpstr>
      <vt:lpstr>ПЛАНЫ НА 2021 ГОД Что предстоит сделать – Пожарные шкафы и мусоросборные камеры</vt:lpstr>
      <vt:lpstr>ПЛАНЫ НА 2021 ГОД Что предстоит сделать – Технические этажи МКД</vt:lpstr>
      <vt:lpstr>СМЕТА 2021г </vt:lpstr>
      <vt:lpstr>СМЕТА 2021г </vt:lpstr>
      <vt:lpstr>ПЛАНЫ НА ПЯТИЛЕТКУ Что еще предстоит сделать</vt:lpstr>
      <vt:lpstr>ПЛАНЫ НА ПЯТИЛЕТКУ Что еще предстоит сделать – Входные группы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Gleb Batsmanovskij</dc:creator>
  <cp:lastModifiedBy>Кестер Ирина</cp:lastModifiedBy>
  <cp:revision>54</cp:revision>
  <dcterms:created xsi:type="dcterms:W3CDTF">2021-04-12T10:19:55Z</dcterms:created>
  <dcterms:modified xsi:type="dcterms:W3CDTF">2021-04-16T14:37:03Z</dcterms:modified>
</cp:coreProperties>
</file>